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F349AB-1FAB-421B-B394-55518208D500}" v="2316" dt="2024-01-22T18:23:28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48" autoAdjust="0"/>
    <p:restoredTop sz="86410" autoAdjust="0"/>
  </p:normalViewPr>
  <p:slideViewPr>
    <p:cSldViewPr snapToGrid="0">
      <p:cViewPr varScale="1">
        <p:scale>
          <a:sx n="90" d="100"/>
          <a:sy n="90" d="100"/>
        </p:scale>
        <p:origin x="2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ut Alfsvåg" userId="9a70e5f309f34d1f" providerId="LiveId" clId="{A0F349AB-1FAB-421B-B394-55518208D500}"/>
    <pc:docChg chg="addSld delSld modSld">
      <pc:chgData name="Knut Alfsvåg" userId="9a70e5f309f34d1f" providerId="LiveId" clId="{A0F349AB-1FAB-421B-B394-55518208D500}" dt="2024-01-22T18:23:28.312" v="2331" actId="20577"/>
      <pc:docMkLst>
        <pc:docMk/>
      </pc:docMkLst>
      <pc:sldChg chg="modSp">
        <pc:chgData name="Knut Alfsvåg" userId="9a70e5f309f34d1f" providerId="LiveId" clId="{A0F349AB-1FAB-421B-B394-55518208D500}" dt="2023-12-05T08:46:15.540" v="87" actId="20577"/>
        <pc:sldMkLst>
          <pc:docMk/>
          <pc:sldMk cId="0" sldId="256"/>
        </pc:sldMkLst>
        <pc:spChg chg="mod">
          <ac:chgData name="Knut Alfsvåg" userId="9a70e5f309f34d1f" providerId="LiveId" clId="{A0F349AB-1FAB-421B-B394-55518208D500}" dt="2023-12-05T08:45:06.783" v="62" actId="20577"/>
          <ac:spMkLst>
            <pc:docMk/>
            <pc:sldMk cId="0" sldId="256"/>
            <ac:spMk id="2050" creationId="{00000000-0000-0000-0000-000000000000}"/>
          </ac:spMkLst>
        </pc:spChg>
        <pc:spChg chg="mod">
          <ac:chgData name="Knut Alfsvåg" userId="9a70e5f309f34d1f" providerId="LiveId" clId="{A0F349AB-1FAB-421B-B394-55518208D500}" dt="2023-12-05T08:46:15.540" v="87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">
        <pc:chgData name="Knut Alfsvåg" userId="9a70e5f309f34d1f" providerId="LiveId" clId="{A0F349AB-1FAB-421B-B394-55518208D500}" dt="2023-12-05T08:44:33.117" v="0" actId="2696"/>
        <pc:sldMkLst>
          <pc:docMk/>
          <pc:sldMk cId="1589210786" sldId="257"/>
        </pc:sldMkLst>
      </pc:sldChg>
      <pc:sldChg chg="modSp add">
        <pc:chgData name="Knut Alfsvåg" userId="9a70e5f309f34d1f" providerId="LiveId" clId="{A0F349AB-1FAB-421B-B394-55518208D500}" dt="2023-12-05T08:53:19.723" v="487"/>
        <pc:sldMkLst>
          <pc:docMk/>
          <pc:sldMk cId="2422066681" sldId="257"/>
        </pc:sldMkLst>
        <pc:spChg chg="mod">
          <ac:chgData name="Knut Alfsvåg" userId="9a70e5f309f34d1f" providerId="LiveId" clId="{A0F349AB-1FAB-421B-B394-55518208D500}" dt="2023-12-05T08:52:55.268" v="484" actId="1076"/>
          <ac:spMkLst>
            <pc:docMk/>
            <pc:sldMk cId="2422066681" sldId="257"/>
            <ac:spMk id="2" creationId="{C6845D2A-2BA8-B0C4-7608-F2CF5397210C}"/>
          </ac:spMkLst>
        </pc:spChg>
        <pc:spChg chg="mod">
          <ac:chgData name="Knut Alfsvåg" userId="9a70e5f309f34d1f" providerId="LiveId" clId="{A0F349AB-1FAB-421B-B394-55518208D500}" dt="2023-12-05T08:53:19.723" v="487"/>
          <ac:spMkLst>
            <pc:docMk/>
            <pc:sldMk cId="2422066681" sldId="257"/>
            <ac:spMk id="3" creationId="{5E57E558-180C-A3FC-1113-DBA37041A910}"/>
          </ac:spMkLst>
        </pc:spChg>
      </pc:sldChg>
      <pc:sldChg chg="modSp add del">
        <pc:chgData name="Knut Alfsvåg" userId="9a70e5f309f34d1f" providerId="LiveId" clId="{A0F349AB-1FAB-421B-B394-55518208D500}" dt="2023-12-05T08:46:24.404" v="94" actId="2696"/>
        <pc:sldMkLst>
          <pc:docMk/>
          <pc:sldMk cId="1601299193" sldId="258"/>
        </pc:sldMkLst>
        <pc:spChg chg="mod">
          <ac:chgData name="Knut Alfsvåg" userId="9a70e5f309f34d1f" providerId="LiveId" clId="{A0F349AB-1FAB-421B-B394-55518208D500}" dt="2023-12-05T08:46:23.713" v="93"/>
          <ac:spMkLst>
            <pc:docMk/>
            <pc:sldMk cId="1601299193" sldId="258"/>
            <ac:spMk id="2" creationId="{EB50AEB6-7462-9004-EA13-833BE127C60B}"/>
          </ac:spMkLst>
        </pc:spChg>
      </pc:sldChg>
      <pc:sldChg chg="modSp add">
        <pc:chgData name="Knut Alfsvåg" userId="9a70e5f309f34d1f" providerId="LiveId" clId="{A0F349AB-1FAB-421B-B394-55518208D500}" dt="2023-12-05T08:55:20.479" v="686" actId="20577"/>
        <pc:sldMkLst>
          <pc:docMk/>
          <pc:sldMk cId="1757607560" sldId="258"/>
        </pc:sldMkLst>
        <pc:spChg chg="mod">
          <ac:chgData name="Knut Alfsvåg" userId="9a70e5f309f34d1f" providerId="LiveId" clId="{A0F349AB-1FAB-421B-B394-55518208D500}" dt="2023-12-05T08:53:26.655" v="514" actId="20577"/>
          <ac:spMkLst>
            <pc:docMk/>
            <pc:sldMk cId="1757607560" sldId="258"/>
            <ac:spMk id="2" creationId="{7D45C585-B3A5-D64F-31CF-81D870C40B16}"/>
          </ac:spMkLst>
        </pc:spChg>
        <pc:spChg chg="mod">
          <ac:chgData name="Knut Alfsvåg" userId="9a70e5f309f34d1f" providerId="LiveId" clId="{A0F349AB-1FAB-421B-B394-55518208D500}" dt="2023-12-05T08:55:20.479" v="686" actId="20577"/>
          <ac:spMkLst>
            <pc:docMk/>
            <pc:sldMk cId="1757607560" sldId="258"/>
            <ac:spMk id="3" creationId="{73693B18-3E64-BDCF-01DE-0E22C15EE667}"/>
          </ac:spMkLst>
        </pc:spChg>
      </pc:sldChg>
      <pc:sldChg chg="del">
        <pc:chgData name="Knut Alfsvåg" userId="9a70e5f309f34d1f" providerId="LiveId" clId="{A0F349AB-1FAB-421B-B394-55518208D500}" dt="2023-12-05T08:44:33.121" v="1" actId="2696"/>
        <pc:sldMkLst>
          <pc:docMk/>
          <pc:sldMk cId="2923974196" sldId="258"/>
        </pc:sldMkLst>
      </pc:sldChg>
      <pc:sldChg chg="del">
        <pc:chgData name="Knut Alfsvåg" userId="9a70e5f309f34d1f" providerId="LiveId" clId="{A0F349AB-1FAB-421B-B394-55518208D500}" dt="2023-12-05T08:44:33.128" v="3" actId="2696"/>
        <pc:sldMkLst>
          <pc:docMk/>
          <pc:sldMk cId="588306290" sldId="259"/>
        </pc:sldMkLst>
      </pc:sldChg>
      <pc:sldChg chg="modSp add">
        <pc:chgData name="Knut Alfsvåg" userId="9a70e5f309f34d1f" providerId="LiveId" clId="{A0F349AB-1FAB-421B-B394-55518208D500}" dt="2023-12-05T09:15:10.195" v="2026" actId="20577"/>
        <pc:sldMkLst>
          <pc:docMk/>
          <pc:sldMk cId="757898797" sldId="259"/>
        </pc:sldMkLst>
        <pc:spChg chg="mod">
          <ac:chgData name="Knut Alfsvåg" userId="9a70e5f309f34d1f" providerId="LiveId" clId="{A0F349AB-1FAB-421B-B394-55518208D500}" dt="2023-12-05T08:55:37.318" v="745" actId="20577"/>
          <ac:spMkLst>
            <pc:docMk/>
            <pc:sldMk cId="757898797" sldId="259"/>
            <ac:spMk id="2" creationId="{01A8163E-01BA-0F31-706E-481C37A61220}"/>
          </ac:spMkLst>
        </pc:spChg>
        <pc:spChg chg="mod">
          <ac:chgData name="Knut Alfsvåg" userId="9a70e5f309f34d1f" providerId="LiveId" clId="{A0F349AB-1FAB-421B-B394-55518208D500}" dt="2023-12-05T09:15:10.195" v="2026" actId="20577"/>
          <ac:spMkLst>
            <pc:docMk/>
            <pc:sldMk cId="757898797" sldId="259"/>
            <ac:spMk id="3" creationId="{7AB9613D-7561-0C93-8668-39941C04FA70}"/>
          </ac:spMkLst>
        </pc:spChg>
      </pc:sldChg>
      <pc:sldChg chg="modSp add del">
        <pc:chgData name="Knut Alfsvåg" userId="9a70e5f309f34d1f" providerId="LiveId" clId="{A0F349AB-1FAB-421B-B394-55518208D500}" dt="2023-12-05T08:53:27.449" v="516" actId="2696"/>
        <pc:sldMkLst>
          <pc:docMk/>
          <pc:sldMk cId="1576451247" sldId="259"/>
        </pc:sldMkLst>
        <pc:spChg chg="mod">
          <ac:chgData name="Knut Alfsvåg" userId="9a70e5f309f34d1f" providerId="LiveId" clId="{A0F349AB-1FAB-421B-B394-55518208D500}" dt="2023-12-05T08:53:27.113" v="515"/>
          <ac:spMkLst>
            <pc:docMk/>
            <pc:sldMk cId="1576451247" sldId="259"/>
            <ac:spMk id="2" creationId="{D7AD7B9B-5692-C624-E391-AAA9A58AB267}"/>
          </ac:spMkLst>
        </pc:spChg>
      </pc:sldChg>
      <pc:sldChg chg="modSp add del">
        <pc:chgData name="Knut Alfsvåg" userId="9a70e5f309f34d1f" providerId="LiveId" clId="{A0F349AB-1FAB-421B-B394-55518208D500}" dt="2023-12-05T08:54:06.637" v="573" actId="2696"/>
        <pc:sldMkLst>
          <pc:docMk/>
          <pc:sldMk cId="3100629619" sldId="259"/>
        </pc:sldMkLst>
        <pc:spChg chg="mod">
          <ac:chgData name="Knut Alfsvåg" userId="9a70e5f309f34d1f" providerId="LiveId" clId="{A0F349AB-1FAB-421B-B394-55518208D500}" dt="2023-12-05T08:54:04.799" v="572"/>
          <ac:spMkLst>
            <pc:docMk/>
            <pc:sldMk cId="3100629619" sldId="259"/>
            <ac:spMk id="2" creationId="{68D518CB-D25F-1CD3-74D4-C77AC568AB28}"/>
          </ac:spMkLst>
        </pc:spChg>
      </pc:sldChg>
      <pc:sldChg chg="modSp add del">
        <pc:chgData name="Knut Alfsvåg" userId="9a70e5f309f34d1f" providerId="LiveId" clId="{A0F349AB-1FAB-421B-B394-55518208D500}" dt="2023-12-05T08:55:41.081" v="747" actId="2696"/>
        <pc:sldMkLst>
          <pc:docMk/>
          <pc:sldMk cId="822208207" sldId="260"/>
        </pc:sldMkLst>
        <pc:spChg chg="mod">
          <ac:chgData name="Knut Alfsvåg" userId="9a70e5f309f34d1f" providerId="LiveId" clId="{A0F349AB-1FAB-421B-B394-55518208D500}" dt="2023-12-05T08:55:39.971" v="746"/>
          <ac:spMkLst>
            <pc:docMk/>
            <pc:sldMk cId="822208207" sldId="260"/>
            <ac:spMk id="2" creationId="{CA46FA55-7C6E-32C7-09C3-609BFE2AF3E0}"/>
          </ac:spMkLst>
        </pc:spChg>
      </pc:sldChg>
      <pc:sldChg chg="modSp add">
        <pc:chgData name="Knut Alfsvåg" userId="9a70e5f309f34d1f" providerId="LiveId" clId="{A0F349AB-1FAB-421B-B394-55518208D500}" dt="2023-12-05T09:05:51.813" v="1386"/>
        <pc:sldMkLst>
          <pc:docMk/>
          <pc:sldMk cId="1171244306" sldId="260"/>
        </pc:sldMkLst>
        <pc:spChg chg="mod">
          <ac:chgData name="Knut Alfsvåg" userId="9a70e5f309f34d1f" providerId="LiveId" clId="{A0F349AB-1FAB-421B-B394-55518208D500}" dt="2023-12-05T09:03:47.928" v="1102" actId="20577"/>
          <ac:spMkLst>
            <pc:docMk/>
            <pc:sldMk cId="1171244306" sldId="260"/>
            <ac:spMk id="2" creationId="{3645F401-03A1-3249-C5ED-CB37B0C72471}"/>
          </ac:spMkLst>
        </pc:spChg>
        <pc:spChg chg="mod">
          <ac:chgData name="Knut Alfsvåg" userId="9a70e5f309f34d1f" providerId="LiveId" clId="{A0F349AB-1FAB-421B-B394-55518208D500}" dt="2023-12-05T09:05:51.813" v="1386"/>
          <ac:spMkLst>
            <pc:docMk/>
            <pc:sldMk cId="1171244306" sldId="260"/>
            <ac:spMk id="3" creationId="{CC008F08-3866-09E7-1CEF-1CB1FC62081F}"/>
          </ac:spMkLst>
        </pc:spChg>
      </pc:sldChg>
      <pc:sldChg chg="del">
        <pc:chgData name="Knut Alfsvåg" userId="9a70e5f309f34d1f" providerId="LiveId" clId="{A0F349AB-1FAB-421B-B394-55518208D500}" dt="2023-12-05T08:44:33.132" v="4" actId="2696"/>
        <pc:sldMkLst>
          <pc:docMk/>
          <pc:sldMk cId="3407329100" sldId="260"/>
        </pc:sldMkLst>
      </pc:sldChg>
      <pc:sldChg chg="modSp add">
        <pc:chgData name="Knut Alfsvåg" userId="9a70e5f309f34d1f" providerId="LiveId" clId="{A0F349AB-1FAB-421B-B394-55518208D500}" dt="2024-01-22T18:23:28.312" v="2331" actId="20577"/>
        <pc:sldMkLst>
          <pc:docMk/>
          <pc:sldMk cId="1785255164" sldId="261"/>
        </pc:sldMkLst>
        <pc:spChg chg="mod">
          <ac:chgData name="Knut Alfsvåg" userId="9a70e5f309f34d1f" providerId="LiveId" clId="{A0F349AB-1FAB-421B-B394-55518208D500}" dt="2023-12-05T09:10:33.582" v="1708" actId="1076"/>
          <ac:spMkLst>
            <pc:docMk/>
            <pc:sldMk cId="1785255164" sldId="261"/>
            <ac:spMk id="2" creationId="{55453771-1034-032E-3846-87CA3A7AE9BD}"/>
          </ac:spMkLst>
        </pc:spChg>
        <pc:spChg chg="mod">
          <ac:chgData name="Knut Alfsvåg" userId="9a70e5f309f34d1f" providerId="LiveId" clId="{A0F349AB-1FAB-421B-B394-55518208D500}" dt="2024-01-22T18:23:28.312" v="2331" actId="20577"/>
          <ac:spMkLst>
            <pc:docMk/>
            <pc:sldMk cId="1785255164" sldId="261"/>
            <ac:spMk id="3" creationId="{3D9D4A3B-EDBF-2E6F-0BC5-FE7CFFC887A0}"/>
          </ac:spMkLst>
        </pc:spChg>
      </pc:sldChg>
      <pc:sldChg chg="del">
        <pc:chgData name="Knut Alfsvåg" userId="9a70e5f309f34d1f" providerId="LiveId" clId="{A0F349AB-1FAB-421B-B394-55518208D500}" dt="2023-12-05T08:44:33.135" v="5" actId="2696"/>
        <pc:sldMkLst>
          <pc:docMk/>
          <pc:sldMk cId="3815766328" sldId="261"/>
        </pc:sldMkLst>
      </pc:sldChg>
      <pc:sldChg chg="modSp add del">
        <pc:chgData name="Knut Alfsvåg" userId="9a70e5f309f34d1f" providerId="LiveId" clId="{A0F349AB-1FAB-421B-B394-55518208D500}" dt="2023-12-05T09:03:50.095" v="1104" actId="2696"/>
        <pc:sldMkLst>
          <pc:docMk/>
          <pc:sldMk cId="4077679797" sldId="261"/>
        </pc:sldMkLst>
        <pc:spChg chg="mod">
          <ac:chgData name="Knut Alfsvåg" userId="9a70e5f309f34d1f" providerId="LiveId" clId="{A0F349AB-1FAB-421B-B394-55518208D500}" dt="2023-12-05T09:03:49.053" v="1103"/>
          <ac:spMkLst>
            <pc:docMk/>
            <pc:sldMk cId="4077679797" sldId="261"/>
            <ac:spMk id="2" creationId="{63256304-BEBB-D386-3875-EA2824DA6E4D}"/>
          </ac:spMkLst>
        </pc:spChg>
      </pc:sldChg>
      <pc:sldChg chg="modSp add del">
        <pc:chgData name="Knut Alfsvåg" userId="9a70e5f309f34d1f" providerId="LiveId" clId="{A0F349AB-1FAB-421B-B394-55518208D500}" dt="2023-12-05T09:05:58" v="1412" actId="2696"/>
        <pc:sldMkLst>
          <pc:docMk/>
          <pc:sldMk cId="513192384" sldId="262"/>
        </pc:sldMkLst>
        <pc:spChg chg="mod">
          <ac:chgData name="Knut Alfsvåg" userId="9a70e5f309f34d1f" providerId="LiveId" clId="{A0F349AB-1FAB-421B-B394-55518208D500}" dt="2023-12-05T09:05:57.598" v="1411"/>
          <ac:spMkLst>
            <pc:docMk/>
            <pc:sldMk cId="513192384" sldId="262"/>
            <ac:spMk id="2" creationId="{583B2C03-7008-8DF6-F295-030630915966}"/>
          </ac:spMkLst>
        </pc:spChg>
      </pc:sldChg>
      <pc:sldChg chg="del">
        <pc:chgData name="Knut Alfsvåg" userId="9a70e5f309f34d1f" providerId="LiveId" clId="{A0F349AB-1FAB-421B-B394-55518208D500}" dt="2023-12-05T08:44:33.125" v="2" actId="2696"/>
        <pc:sldMkLst>
          <pc:docMk/>
          <pc:sldMk cId="1983055256" sldId="262"/>
        </pc:sldMkLst>
      </pc:sldChg>
      <pc:sldChg chg="modSp add">
        <pc:chgData name="Knut Alfsvåg" userId="9a70e5f309f34d1f" providerId="LiveId" clId="{A0F349AB-1FAB-421B-B394-55518208D500}" dt="2023-12-05T09:13:53.058" v="1954" actId="20577"/>
        <pc:sldMkLst>
          <pc:docMk/>
          <pc:sldMk cId="2657692701" sldId="262"/>
        </pc:sldMkLst>
        <pc:spChg chg="mod">
          <ac:chgData name="Knut Alfsvåg" userId="9a70e5f309f34d1f" providerId="LiveId" clId="{A0F349AB-1FAB-421B-B394-55518208D500}" dt="2023-12-05T09:11:21.210" v="1741" actId="20577"/>
          <ac:spMkLst>
            <pc:docMk/>
            <pc:sldMk cId="2657692701" sldId="262"/>
            <ac:spMk id="2" creationId="{FE566BB4-99E0-07EF-5055-D9F462622046}"/>
          </ac:spMkLst>
        </pc:spChg>
        <pc:spChg chg="mod">
          <ac:chgData name="Knut Alfsvåg" userId="9a70e5f309f34d1f" providerId="LiveId" clId="{A0F349AB-1FAB-421B-B394-55518208D500}" dt="2023-12-05T09:13:53.058" v="1954" actId="20577"/>
          <ac:spMkLst>
            <pc:docMk/>
            <pc:sldMk cId="2657692701" sldId="262"/>
            <ac:spMk id="3" creationId="{86A27504-73C6-D2C0-F7C2-8C14E0114F9A}"/>
          </ac:spMkLst>
        </pc:spChg>
      </pc:sldChg>
      <pc:sldChg chg="del">
        <pc:chgData name="Knut Alfsvåg" userId="9a70e5f309f34d1f" providerId="LiveId" clId="{A0F349AB-1FAB-421B-B394-55518208D500}" dt="2023-12-05T08:44:33.140" v="6" actId="2696"/>
        <pc:sldMkLst>
          <pc:docMk/>
          <pc:sldMk cId="441405662" sldId="263"/>
        </pc:sldMkLst>
      </pc:sldChg>
      <pc:sldChg chg="modSp add del">
        <pc:chgData name="Knut Alfsvåg" userId="9a70e5f309f34d1f" providerId="LiveId" clId="{A0F349AB-1FAB-421B-B394-55518208D500}" dt="2023-12-05T09:11:21.846" v="1743" actId="2696"/>
        <pc:sldMkLst>
          <pc:docMk/>
          <pc:sldMk cId="718272361" sldId="263"/>
        </pc:sldMkLst>
        <pc:spChg chg="mod">
          <ac:chgData name="Knut Alfsvåg" userId="9a70e5f309f34d1f" providerId="LiveId" clId="{A0F349AB-1FAB-421B-B394-55518208D500}" dt="2023-12-05T09:11:21.604" v="1742"/>
          <ac:spMkLst>
            <pc:docMk/>
            <pc:sldMk cId="718272361" sldId="263"/>
            <ac:spMk id="2" creationId="{D6394B7E-CB63-E22A-9907-B23412738509}"/>
          </ac:spMkLst>
        </pc:spChg>
      </pc:sldChg>
      <pc:sldChg chg="del">
        <pc:chgData name="Knut Alfsvåg" userId="9a70e5f309f34d1f" providerId="LiveId" clId="{A0F349AB-1FAB-421B-B394-55518208D500}" dt="2023-12-05T08:44:33.143" v="7" actId="2696"/>
        <pc:sldMkLst>
          <pc:docMk/>
          <pc:sldMk cId="599419775" sldId="264"/>
        </pc:sldMkLst>
      </pc:sldChg>
      <pc:sldChg chg="del">
        <pc:chgData name="Knut Alfsvåg" userId="9a70e5f309f34d1f" providerId="LiveId" clId="{A0F349AB-1FAB-421B-B394-55518208D500}" dt="2023-12-05T08:44:33.147" v="8" actId="2696"/>
        <pc:sldMkLst>
          <pc:docMk/>
          <pc:sldMk cId="899124184" sldId="265"/>
        </pc:sldMkLst>
      </pc:sldChg>
      <pc:sldChg chg="del">
        <pc:chgData name="Knut Alfsvåg" userId="9a70e5f309f34d1f" providerId="LiveId" clId="{A0F349AB-1FAB-421B-B394-55518208D500}" dt="2023-12-05T08:44:33.152" v="9" actId="2696"/>
        <pc:sldMkLst>
          <pc:docMk/>
          <pc:sldMk cId="838074788" sldId="266"/>
        </pc:sldMkLst>
      </pc:sldChg>
      <pc:sldChg chg="del">
        <pc:chgData name="Knut Alfsvåg" userId="9a70e5f309f34d1f" providerId="LiveId" clId="{A0F349AB-1FAB-421B-B394-55518208D500}" dt="2023-12-05T08:44:33.155" v="10" actId="2696"/>
        <pc:sldMkLst>
          <pc:docMk/>
          <pc:sldMk cId="458783208" sldId="267"/>
        </pc:sldMkLst>
      </pc:sldChg>
      <pc:sldChg chg="del">
        <pc:chgData name="Knut Alfsvåg" userId="9a70e5f309f34d1f" providerId="LiveId" clId="{A0F349AB-1FAB-421B-B394-55518208D500}" dt="2023-12-05T08:44:33.157" v="11" actId="2696"/>
        <pc:sldMkLst>
          <pc:docMk/>
          <pc:sldMk cId="2251928120" sldId="268"/>
        </pc:sldMkLst>
      </pc:sldChg>
      <pc:sldChg chg="del">
        <pc:chgData name="Knut Alfsvåg" userId="9a70e5f309f34d1f" providerId="LiveId" clId="{A0F349AB-1FAB-421B-B394-55518208D500}" dt="2023-12-05T08:44:33.159" v="12" actId="2696"/>
        <pc:sldMkLst>
          <pc:docMk/>
          <pc:sldMk cId="832174930" sldId="269"/>
        </pc:sldMkLst>
      </pc:sldChg>
      <pc:sldChg chg="del">
        <pc:chgData name="Knut Alfsvåg" userId="9a70e5f309f34d1f" providerId="LiveId" clId="{A0F349AB-1FAB-421B-B394-55518208D500}" dt="2023-12-05T08:44:33.162" v="13" actId="2696"/>
        <pc:sldMkLst>
          <pc:docMk/>
          <pc:sldMk cId="2892013432" sldId="270"/>
        </pc:sldMkLst>
      </pc:sldChg>
      <pc:sldChg chg="del">
        <pc:chgData name="Knut Alfsvåg" userId="9a70e5f309f34d1f" providerId="LiveId" clId="{A0F349AB-1FAB-421B-B394-55518208D500}" dt="2023-12-05T08:44:33.172" v="14" actId="2696"/>
        <pc:sldMkLst>
          <pc:docMk/>
          <pc:sldMk cId="4119435361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1163" cy="533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6" y="0"/>
            <a:ext cx="2951163" cy="533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50311"/>
            <a:ext cx="2951163" cy="45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6" y="9450311"/>
            <a:ext cx="2951163" cy="45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1BBBDB-6AFF-4C6E-B34C-A8B08C23C5D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26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3F01-6891-4DD7-BA2D-3F8B1047A6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626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DABDE-6602-4A60-8DE4-548558E1892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01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8A0A6-0430-4355-913B-BAE9D568DC3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548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110EB-CC2E-4C40-8641-236DEA64B66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957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C45E4-8A09-4497-BF59-B588068409A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163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99E96-00F6-43F6-9AED-7777C509CD7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248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2B55-BF39-4186-A0CE-6B3122F69DA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551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325AA-F2DC-4A89-9A07-857B9B61C93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303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7DC89-769B-43E3-A84E-93E7C02CB56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43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2E264-3EC0-413B-8B1E-7634E3BF3B5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9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8E33-DF6A-4DF9-9701-6FE0EC4B372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641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225411B-EF04-40EA-92D2-260E53C7273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4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nb-NO" sz="4400" b="1" noProof="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Et luthersk embetssyn</a:t>
            </a:r>
            <a:r>
              <a:rPr lang="nb-NO" sz="4400" b="1" baseline="0" noProof="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– ut fra </a:t>
            </a:r>
            <a:r>
              <a:rPr lang="nb-NO" sz="4400" b="1" noProof="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CA 5 og 14 </a:t>
            </a:r>
            <a:endParaRPr lang="nb-NO" altLang="nb-NO" noProof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altLang="nb-NO" noProof="0" dirty="0"/>
              <a:t>FBB-seminar 22.1.24</a:t>
            </a:r>
          </a:p>
          <a:p>
            <a:r>
              <a:rPr lang="nb-NO" altLang="nb-NO" noProof="0" dirty="0"/>
              <a:t>Knut Alfsvåg, VID/MHS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5D2A-2BA8-B0C4-7608-F2CF5397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9991"/>
            <a:ext cx="7772400" cy="1143000"/>
          </a:xfrm>
        </p:spPr>
        <p:txBody>
          <a:bodyPr/>
          <a:lstStyle/>
          <a:p>
            <a:r>
              <a:rPr lang="nb-NO" dirty="0"/>
              <a:t>CA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7E558-180C-A3FC-1113-DBA37041A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nb-NO" dirty="0"/>
              <a:t>For</a:t>
            </a:r>
            <a:r>
              <a:rPr lang="nb-NO" baseline="0" dirty="0"/>
              <a:t> at vi skal komme til denne (den rettferdiggjørende) tro er det innstiftet en tjeneste med å lære evangeliet og meddele sakramentene</a:t>
            </a:r>
          </a:p>
          <a:p>
            <a:r>
              <a:rPr lang="nb-NO" baseline="0" dirty="0"/>
              <a:t>Bibeltekster om den guddommelige innstiftelsen</a:t>
            </a:r>
          </a:p>
          <a:p>
            <a:pPr lvl="1"/>
            <a:r>
              <a:rPr lang="nb-NO" dirty="0"/>
              <a:t>Disippelutsendelsene</a:t>
            </a:r>
          </a:p>
          <a:p>
            <a:pPr lvl="2"/>
            <a:r>
              <a:rPr lang="nb-NO" dirty="0"/>
              <a:t>(Matt 10 parr, Luk 10)</a:t>
            </a:r>
          </a:p>
          <a:p>
            <a:pPr lvl="2"/>
            <a:r>
              <a:rPr lang="nb-NO" dirty="0"/>
              <a:t>Luk 24,46-48</a:t>
            </a:r>
          </a:p>
          <a:p>
            <a:pPr lvl="1"/>
            <a:r>
              <a:rPr lang="nb-NO" dirty="0"/>
              <a:t>Innstiftelsen</a:t>
            </a:r>
            <a:r>
              <a:rPr lang="nb-NO" baseline="0" dirty="0"/>
              <a:t> av nattverd og dåp i nærvær av de elleve</a:t>
            </a:r>
          </a:p>
        </p:txBody>
      </p:sp>
    </p:spTree>
    <p:extLst>
      <p:ext uri="{BB962C8B-B14F-4D97-AF65-F5344CB8AC3E}">
        <p14:creationId xmlns:p14="http://schemas.microsoft.com/office/powerpoint/2010/main" val="242206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C585-B3A5-D64F-31CF-81D870C4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Tjenestens form og innhold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93B18-3E64-BDCF-01DE-0E22C15E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Denne tjenesten konstituerer menigheten</a:t>
            </a:r>
          </a:p>
          <a:p>
            <a:pPr lvl="1"/>
            <a:r>
              <a:rPr lang="nb-NO" dirty="0"/>
              <a:t>Apg 2,42</a:t>
            </a:r>
          </a:p>
          <a:p>
            <a:pPr lvl="1"/>
            <a:r>
              <a:rPr lang="nb-NO" dirty="0"/>
              <a:t>CA 7</a:t>
            </a:r>
          </a:p>
          <a:p>
            <a:r>
              <a:rPr lang="nb-NO" dirty="0"/>
              <a:t>Den har både et innhold (evangeliet og sakramentene)</a:t>
            </a:r>
          </a:p>
          <a:p>
            <a:r>
              <a:rPr lang="nb-NO" dirty="0"/>
              <a:t>og en form (bestemte personer, bestemte</a:t>
            </a:r>
            <a:r>
              <a:rPr lang="nb-NO" baseline="0" dirty="0"/>
              <a:t> riter)</a:t>
            </a:r>
          </a:p>
        </p:txBody>
      </p:sp>
    </p:spTree>
    <p:extLst>
      <p:ext uri="{BB962C8B-B14F-4D97-AF65-F5344CB8AC3E}">
        <p14:creationId xmlns:p14="http://schemas.microsoft.com/office/powerpoint/2010/main" val="175760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8163E-01BA-0F31-706E-481C37A61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Derfor</a:t>
            </a:r>
            <a:r>
              <a:rPr lang="nb-NO" baseline="0" dirty="0"/>
              <a:t> overleveres den fra person til person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9613D-7561-0C93-8668-39941C04F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2144" cy="4685414"/>
          </a:xfrm>
        </p:spPr>
        <p:txBody>
          <a:bodyPr>
            <a:normAutofit fontScale="85000" lnSpcReduction="20000"/>
          </a:bodyPr>
          <a:lstStyle/>
          <a:p>
            <a:r>
              <a:rPr lang="nb-NO" sz="3200" b="0" i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Tim 4,14; 2 Tim 1,6</a:t>
            </a:r>
            <a:r>
              <a:rPr lang="nb-NO" dirty="0"/>
              <a:t> </a:t>
            </a:r>
          </a:p>
          <a:p>
            <a:r>
              <a:rPr lang="nb-NO" dirty="0"/>
              <a:t>En</a:t>
            </a:r>
            <a:r>
              <a:rPr lang="nb-NO" baseline="0" dirty="0"/>
              <a:t> ledelsesstruktur forutsettes i </a:t>
            </a:r>
            <a:r>
              <a:rPr lang="nn-NO" sz="3200" b="0" i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Kor 12,28; Ef 4,11</a:t>
            </a:r>
            <a:r>
              <a:rPr lang="nn-NO" dirty="0"/>
              <a:t> </a:t>
            </a:r>
          </a:p>
          <a:p>
            <a:r>
              <a:rPr lang="nb-NO" noProof="0" dirty="0"/>
              <a:t>Avgrenser</a:t>
            </a:r>
            <a:r>
              <a:rPr lang="nb-NO" baseline="0" noProof="0" dirty="0"/>
              <a:t> ikke evangelisering og oppbyggelige samtaler</a:t>
            </a:r>
          </a:p>
          <a:p>
            <a:pPr lvl="1"/>
            <a:r>
              <a:rPr lang="nb-NO" noProof="0" dirty="0"/>
              <a:t>Ingen regler for hvem som kan snakke med hvem om hva</a:t>
            </a:r>
          </a:p>
          <a:p>
            <a:pPr lvl="0"/>
            <a:r>
              <a:rPr lang="nb-NO" noProof="0" dirty="0"/>
              <a:t>Men sakramentforvaltningen</a:t>
            </a:r>
          </a:p>
          <a:p>
            <a:pPr lvl="1"/>
            <a:r>
              <a:rPr lang="nb-NO" noProof="0" dirty="0"/>
              <a:t>For den er menighetskonstituerende</a:t>
            </a:r>
          </a:p>
          <a:p>
            <a:pPr lvl="0"/>
            <a:r>
              <a:rPr lang="nb-NO" noProof="0" dirty="0"/>
              <a:t>Og menighets- (gudstjeneste-) ledelsen</a:t>
            </a:r>
          </a:p>
          <a:p>
            <a:pPr lvl="1"/>
            <a:r>
              <a:rPr lang="nb-NO" noProof="0" dirty="0"/>
              <a:t>Som er et personlig ansvar</a:t>
            </a:r>
          </a:p>
          <a:p>
            <a:pPr lvl="0"/>
            <a:r>
              <a:rPr lang="nb-NO" noProof="0" dirty="0"/>
              <a:t>Gjenspeiles</a:t>
            </a:r>
            <a:r>
              <a:rPr lang="nb-NO" baseline="0" noProof="0" dirty="0"/>
              <a:t> i oldkirken</a:t>
            </a:r>
          </a:p>
          <a:p>
            <a:pPr lvl="0"/>
            <a:r>
              <a:rPr lang="nb-NO" baseline="0" noProof="0" dirty="0"/>
              <a:t>Og ivaretas i CA 14</a:t>
            </a:r>
          </a:p>
        </p:txBody>
      </p:sp>
    </p:spTree>
    <p:extLst>
      <p:ext uri="{BB962C8B-B14F-4D97-AF65-F5344CB8AC3E}">
        <p14:creationId xmlns:p14="http://schemas.microsoft.com/office/powerpoint/2010/main" val="75789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F401-03A1-3249-C5ED-CB37B0C72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Friheten og ordningene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08F08-3866-09E7-1CEF-1CB1FC620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Dette kan forstås for stramt</a:t>
            </a:r>
          </a:p>
          <a:p>
            <a:pPr lvl="1"/>
            <a:r>
              <a:rPr lang="nb-NO" dirty="0"/>
              <a:t>CA 14 i norsk kirkehistorie</a:t>
            </a:r>
          </a:p>
          <a:p>
            <a:pPr lvl="0"/>
            <a:r>
              <a:rPr lang="nb-NO" dirty="0"/>
              <a:t>Men det kan også bli for løst</a:t>
            </a:r>
          </a:p>
          <a:p>
            <a:pPr lvl="1"/>
            <a:r>
              <a:rPr lang="nb-NO" dirty="0"/>
              <a:t>Sakramentene er</a:t>
            </a:r>
            <a:r>
              <a:rPr lang="nb-NO" baseline="0" dirty="0"/>
              <a:t> ordninger med guddommelige autoritet</a:t>
            </a:r>
          </a:p>
          <a:p>
            <a:pPr lvl="1"/>
            <a:r>
              <a:rPr lang="nb-NO" baseline="0" dirty="0"/>
              <a:t>Derfor uerstattelige</a:t>
            </a:r>
          </a:p>
          <a:p>
            <a:pPr lvl="1"/>
            <a:r>
              <a:rPr lang="nb-NO" baseline="0" dirty="0"/>
              <a:t>Gudgitte ordninger kan bare ivaretas av mennesker med et gudgitt ansvar</a:t>
            </a:r>
          </a:p>
        </p:txBody>
      </p:sp>
    </p:spTree>
    <p:extLst>
      <p:ext uri="{BB962C8B-B14F-4D97-AF65-F5344CB8AC3E}">
        <p14:creationId xmlns:p14="http://schemas.microsoft.com/office/powerpoint/2010/main" val="117124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3771-1034-032E-3846-87CA3A7A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5051"/>
            <a:ext cx="7772400" cy="1143000"/>
          </a:xfrm>
        </p:spPr>
        <p:txBody>
          <a:bodyPr/>
          <a:lstStyle/>
          <a:p>
            <a:r>
              <a:rPr lang="nb-NO" dirty="0"/>
              <a:t>Ordinasjonens betydning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4A3B-EDBF-2E6F-0BC5-FE7CFFC88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0325"/>
            <a:ext cx="7772400" cy="4440865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Innvielse med håndspåleggelse</a:t>
            </a:r>
            <a:r>
              <a:rPr lang="nb-NO" baseline="0" dirty="0"/>
              <a:t> er en nytestamentlig, men i</a:t>
            </a:r>
            <a:r>
              <a:rPr lang="nb-NO" dirty="0"/>
              <a:t>kke en gudgitt ordning</a:t>
            </a:r>
          </a:p>
          <a:p>
            <a:r>
              <a:rPr lang="nb-NO" dirty="0"/>
              <a:t>Men den ivaretar et gudgitt oppdrag:</a:t>
            </a:r>
            <a:r>
              <a:rPr lang="nb-NO" baseline="0" dirty="0"/>
              <a:t> Kirkens enhet</a:t>
            </a:r>
          </a:p>
          <a:p>
            <a:pPr lvl="1"/>
            <a:r>
              <a:rPr lang="nb-NO" baseline="0" dirty="0"/>
              <a:t>Kirken kan ikke ha privatpraktiserende prester</a:t>
            </a:r>
          </a:p>
          <a:p>
            <a:r>
              <a:rPr lang="nb-NO" baseline="0" dirty="0"/>
              <a:t>En ordnet sakramentforvaltning forutsetter en ordinasjon eller en ordinasjonserstatning</a:t>
            </a:r>
          </a:p>
          <a:p>
            <a:r>
              <a:rPr lang="nb-NO" baseline="0" dirty="0"/>
              <a:t>Tvetydigheten rundt NLMs misjonærinnvielse</a:t>
            </a:r>
          </a:p>
          <a:p>
            <a:pPr lvl="1"/>
            <a:r>
              <a:rPr lang="nb-NO" baseline="0" dirty="0"/>
              <a:t>Dette skjerpes som enhetsproblem når NLM går i frikirkelig retning</a:t>
            </a:r>
          </a:p>
          <a:p>
            <a:pPr lvl="1"/>
            <a:r>
              <a:rPr lang="nb-NO" baseline="0" dirty="0"/>
              <a:t>Vi trenger et læremessig forankret alternativ til folkekirkenes teologiske pluralisme</a:t>
            </a:r>
          </a:p>
        </p:txBody>
      </p:sp>
    </p:spTree>
    <p:extLst>
      <p:ext uri="{BB962C8B-B14F-4D97-AF65-F5344CB8AC3E}">
        <p14:creationId xmlns:p14="http://schemas.microsoft.com/office/powerpoint/2010/main" val="178525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6BB4-99E0-07EF-5055-D9F462622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prinsipielle spørsmålet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7504-73C6-D2C0-F7C2-8C14E011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Evangeliet er ikke bare innhold,</a:t>
            </a:r>
            <a:r>
              <a:rPr lang="nb-NO" baseline="0" dirty="0"/>
              <a:t> men også form</a:t>
            </a:r>
          </a:p>
          <a:p>
            <a:r>
              <a:rPr lang="nb-NO" baseline="0" dirty="0"/>
              <a:t>I den grad formen er gitt i NT, er den forpliktende for kirken</a:t>
            </a:r>
          </a:p>
          <a:p>
            <a:pPr lvl="1"/>
            <a:r>
              <a:rPr lang="nb-NO" dirty="0"/>
              <a:t>CA 5</a:t>
            </a:r>
          </a:p>
          <a:p>
            <a:pPr lvl="0"/>
            <a:r>
              <a:rPr lang="nb-NO" dirty="0"/>
              <a:t>Jf. </a:t>
            </a:r>
            <a:r>
              <a:rPr lang="nb-NO" dirty="0" err="1"/>
              <a:t>Prenters</a:t>
            </a:r>
            <a:r>
              <a:rPr lang="nb-NO" dirty="0"/>
              <a:t> artikkel</a:t>
            </a:r>
            <a:r>
              <a:rPr lang="nb-NO" baseline="0" dirty="0"/>
              <a:t> i </a:t>
            </a:r>
            <a:r>
              <a:rPr lang="nb-NO" i="1" baseline="0" dirty="0"/>
              <a:t>Skal kvinnene tie?</a:t>
            </a:r>
          </a:p>
          <a:p>
            <a:pPr lvl="1"/>
            <a:r>
              <a:rPr lang="nb-NO" dirty="0"/>
              <a:t>Bud som evangeliets form</a:t>
            </a:r>
          </a:p>
        </p:txBody>
      </p:sp>
    </p:spTree>
    <p:extLst>
      <p:ext uri="{BB962C8B-B14F-4D97-AF65-F5344CB8AC3E}">
        <p14:creationId xmlns:p14="http://schemas.microsoft.com/office/powerpoint/2010/main" val="26576927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0.6"/>
</p:tagLst>
</file>

<file path=ppt/theme/theme1.xml><?xml version="1.0" encoding="utf-8"?>
<a:theme xmlns:a="http://schemas.openxmlformats.org/drawingml/2006/main" name="blåbakgrunnhvitskrift">
  <a:themeElements>
    <a:clrScheme name="blåbakgrunnhvitskrift.pot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åbakgrunnhvitskrift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åbakgrunnhvitskrif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åbakgrunnhvitskrif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C:\Programfiler\Microsoft Office\Maler\blåbakgrunnhvitskrift.pot</Template>
  <TotalTime>352</TotalTime>
  <Words>310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blåbakgrunnhvitskrift</vt:lpstr>
      <vt:lpstr>Et luthersk embetssyn – ut fra CA 5 og 14 </vt:lpstr>
      <vt:lpstr>CA 5</vt:lpstr>
      <vt:lpstr>Tjenestens form og innhold</vt:lpstr>
      <vt:lpstr>Derfor overleveres den fra person til person</vt:lpstr>
      <vt:lpstr>Friheten og ordningene</vt:lpstr>
      <vt:lpstr>Ordinasjonens betydning</vt:lpstr>
      <vt:lpstr>Det prinsipielle spørsmålet</vt:lpstr>
    </vt:vector>
  </TitlesOfParts>
  <Company>Misjonshøgskolen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Philosophicum</dc:title>
  <dc:creator>Knut Alfsvåg</dc:creator>
  <cp:lastModifiedBy>Knut Alfsvåg</cp:lastModifiedBy>
  <cp:revision>5</cp:revision>
  <cp:lastPrinted>2022-08-22T05:01:25Z</cp:lastPrinted>
  <dcterms:created xsi:type="dcterms:W3CDTF">2006-10-06T08:11:26Z</dcterms:created>
  <dcterms:modified xsi:type="dcterms:W3CDTF">2024-01-22T18:23:37Z</dcterms:modified>
</cp:coreProperties>
</file>