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4" r:id="rId2"/>
    <p:sldId id="299" r:id="rId3"/>
    <p:sldId id="261" r:id="rId4"/>
    <p:sldId id="300" r:id="rId5"/>
    <p:sldId id="263" r:id="rId6"/>
    <p:sldId id="262" r:id="rId7"/>
    <p:sldId id="296" r:id="rId8"/>
    <p:sldId id="278" r:id="rId9"/>
    <p:sldId id="279" r:id="rId10"/>
    <p:sldId id="295" r:id="rId11"/>
    <p:sldId id="280" r:id="rId12"/>
    <p:sldId id="281" r:id="rId13"/>
    <p:sldId id="282" r:id="rId14"/>
    <p:sldId id="283" r:id="rId15"/>
    <p:sldId id="266" r:id="rId16"/>
    <p:sldId id="267" r:id="rId17"/>
    <p:sldId id="298" r:id="rId18"/>
    <p:sldId id="268" r:id="rId19"/>
    <p:sldId id="297" r:id="rId20"/>
    <p:sldId id="269" r:id="rId21"/>
    <p:sldId id="270" r:id="rId22"/>
    <p:sldId id="316" r:id="rId23"/>
    <p:sldId id="284" r:id="rId24"/>
    <p:sldId id="285" r:id="rId25"/>
    <p:sldId id="286" r:id="rId26"/>
    <p:sldId id="271" r:id="rId27"/>
    <p:sldId id="272" r:id="rId28"/>
    <p:sldId id="273" r:id="rId29"/>
    <p:sldId id="274" r:id="rId30"/>
    <p:sldId id="301" r:id="rId31"/>
    <p:sldId id="302" r:id="rId32"/>
    <p:sldId id="303" r:id="rId33"/>
    <p:sldId id="304" r:id="rId34"/>
    <p:sldId id="305" r:id="rId35"/>
    <p:sldId id="306" r:id="rId36"/>
    <p:sldId id="307" r:id="rId37"/>
    <p:sldId id="308" r:id="rId38"/>
    <p:sldId id="309" r:id="rId39"/>
    <p:sldId id="310" r:id="rId40"/>
    <p:sldId id="311" r:id="rId41"/>
    <p:sldId id="313" r:id="rId42"/>
    <p:sldId id="312" r:id="rId43"/>
    <p:sldId id="314"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p:restoredTop sz="94669"/>
  </p:normalViewPr>
  <p:slideViewPr>
    <p:cSldViewPr snapToGrid="0" snapToObjects="1">
      <p:cViewPr>
        <p:scale>
          <a:sx n="80" d="100"/>
          <a:sy n="80" d="100"/>
        </p:scale>
        <p:origin x="400" y="4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12EC2-FC40-4843-8C40-84E6B574D2DA}" type="datetimeFigureOut">
              <a:rPr lang="nb-NO" smtClean="0"/>
              <a:t>06.06.2016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D9190-B850-7C46-92E4-3C48BA069674}" type="slidenum">
              <a:rPr lang="nb-NO" smtClean="0"/>
              <a:t>‹#›</a:t>
            </a:fld>
            <a:endParaRPr lang="nb-NO"/>
          </a:p>
        </p:txBody>
      </p:sp>
    </p:spTree>
    <p:extLst>
      <p:ext uri="{BB962C8B-B14F-4D97-AF65-F5344CB8AC3E}">
        <p14:creationId xmlns:p14="http://schemas.microsoft.com/office/powerpoint/2010/main" val="34260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9pPr>
          </a:lstStyle>
          <a:p>
            <a:pPr>
              <a:spcBef>
                <a:spcPts val="300"/>
              </a:spcBef>
              <a:buFont typeface="Arial" charset="0"/>
              <a:buNone/>
            </a:pPr>
            <a:fld id="{B8877BCD-3A49-874C-8AEA-3CC0A8832051}" type="slidenum">
              <a:rPr lang="en-GB" altLang="nb-NO">
                <a:latin typeface="Arial" charset="0"/>
                <a:cs typeface="DejaVu LGC Sans" charset="0"/>
              </a:rPr>
              <a:pPr>
                <a:spcBef>
                  <a:spcPts val="300"/>
                </a:spcBef>
                <a:buFont typeface="Arial" charset="0"/>
                <a:buNone/>
              </a:pPr>
              <a:t>2</a:t>
            </a:fld>
            <a:endParaRPr lang="en-GB" altLang="nb-NO">
              <a:latin typeface="Arial" charset="0"/>
              <a:cs typeface="DejaVu LGC Sans" charset="0"/>
            </a:endParaRPr>
          </a:p>
        </p:txBody>
      </p:sp>
      <p:sp>
        <p:nvSpPr>
          <p:cNvPr id="6553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0" tIns="46213" rIns="88870" bIns="46213"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2FF3567C-1A4F-B249-A311-8D80E2E95828}" type="slidenum">
              <a:rPr lang="en-GB" altLang="nb-NO">
                <a:solidFill>
                  <a:srgbClr val="000099"/>
                </a:solidFill>
                <a:latin typeface="Arial" charset="0"/>
              </a:rPr>
              <a:pPr algn="r" eaLnBrk="1" hangingPunct="1">
                <a:spcBef>
                  <a:spcPts val="300"/>
                </a:spcBef>
                <a:buClr>
                  <a:srgbClr val="000099"/>
                </a:buClr>
                <a:buFont typeface="Arial" charset="0"/>
                <a:buNone/>
              </a:pPr>
              <a:t>2</a:t>
            </a:fld>
            <a:endParaRPr lang="en-GB" altLang="nb-NO">
              <a:solidFill>
                <a:srgbClr val="000099"/>
              </a:solidFill>
              <a:latin typeface="Arial" charset="0"/>
            </a:endParaRPr>
          </a:p>
        </p:txBody>
      </p:sp>
      <p:sp>
        <p:nvSpPr>
          <p:cNvPr id="6554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2" tIns="45146" rIns="90292" bIns="45146"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6554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41849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CA10B449-8FB1-8646-A52C-2B913C0E0540}" type="slidenum">
              <a:rPr lang="en-GB" altLang="nb-NO">
                <a:latin typeface="Arial" charset="0"/>
                <a:cs typeface="DejaVu LGC Sans" charset="0"/>
              </a:rPr>
              <a:pPr>
                <a:spcBef>
                  <a:spcPts val="300"/>
                </a:spcBef>
                <a:buFont typeface="Arial" charset="0"/>
                <a:buNone/>
              </a:pPr>
              <a:t>12</a:t>
            </a:fld>
            <a:endParaRPr lang="en-GB" altLang="nb-NO">
              <a:latin typeface="Arial" charset="0"/>
              <a:cs typeface="DejaVu LGC Sans" charset="0"/>
            </a:endParaRPr>
          </a:p>
        </p:txBody>
      </p:sp>
      <p:sp>
        <p:nvSpPr>
          <p:cNvPr id="4301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37334B3A-7589-7942-9677-951C6381D29A}" type="slidenum">
              <a:rPr lang="en-GB" altLang="nb-NO">
                <a:solidFill>
                  <a:srgbClr val="000099"/>
                </a:solidFill>
                <a:latin typeface="Arial" charset="0"/>
              </a:rPr>
              <a:pPr algn="r" eaLnBrk="1" hangingPunct="1">
                <a:spcBef>
                  <a:spcPts val="300"/>
                </a:spcBef>
                <a:buClr>
                  <a:srgbClr val="000099"/>
                </a:buClr>
                <a:buFont typeface="Arial" charset="0"/>
                <a:buNone/>
              </a:pPr>
              <a:t>12</a:t>
            </a:fld>
            <a:endParaRPr lang="en-GB" altLang="nb-NO">
              <a:solidFill>
                <a:srgbClr val="000099"/>
              </a:solidFill>
              <a:latin typeface="Arial" charset="0"/>
            </a:endParaRPr>
          </a:p>
        </p:txBody>
      </p:sp>
      <p:sp>
        <p:nvSpPr>
          <p:cNvPr id="4301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4301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882563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CD82848B-054F-7C49-B6C4-7EA26130A432}" type="slidenum">
              <a:rPr lang="en-GB" altLang="nb-NO">
                <a:latin typeface="Arial" charset="0"/>
                <a:cs typeface="DejaVu LGC Sans" charset="0"/>
              </a:rPr>
              <a:pPr>
                <a:spcBef>
                  <a:spcPts val="300"/>
                </a:spcBef>
                <a:buFont typeface="Arial" charset="0"/>
                <a:buNone/>
              </a:pPr>
              <a:t>13</a:t>
            </a:fld>
            <a:endParaRPr lang="en-GB" altLang="nb-NO">
              <a:latin typeface="Arial" charset="0"/>
              <a:cs typeface="DejaVu LGC Sans" charset="0"/>
            </a:endParaRPr>
          </a:p>
        </p:txBody>
      </p:sp>
      <p:sp>
        <p:nvSpPr>
          <p:cNvPr id="4505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D211CF01-0634-1547-95D9-052DB7AF6593}" type="slidenum">
              <a:rPr lang="en-GB" altLang="nb-NO">
                <a:solidFill>
                  <a:srgbClr val="000099"/>
                </a:solidFill>
                <a:latin typeface="Arial" charset="0"/>
              </a:rPr>
              <a:pPr algn="r" eaLnBrk="1" hangingPunct="1">
                <a:spcBef>
                  <a:spcPts val="300"/>
                </a:spcBef>
                <a:buClr>
                  <a:srgbClr val="000099"/>
                </a:buClr>
                <a:buFont typeface="Arial" charset="0"/>
                <a:buNone/>
              </a:pPr>
              <a:t>13</a:t>
            </a:fld>
            <a:endParaRPr lang="en-GB" altLang="nb-NO">
              <a:solidFill>
                <a:srgbClr val="000099"/>
              </a:solidFill>
              <a:latin typeface="Arial" charset="0"/>
            </a:endParaRPr>
          </a:p>
        </p:txBody>
      </p:sp>
      <p:sp>
        <p:nvSpPr>
          <p:cNvPr id="4506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4506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02255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84E8F6D6-4F08-0641-ADE4-408635118A91}" type="slidenum">
              <a:rPr lang="en-GB" altLang="nb-NO">
                <a:latin typeface="Arial" charset="0"/>
                <a:cs typeface="DejaVu LGC Sans" charset="0"/>
              </a:rPr>
              <a:pPr>
                <a:spcBef>
                  <a:spcPts val="300"/>
                </a:spcBef>
                <a:buFont typeface="Arial" charset="0"/>
                <a:buNone/>
              </a:pPr>
              <a:t>14</a:t>
            </a:fld>
            <a:endParaRPr lang="en-GB" altLang="nb-NO">
              <a:latin typeface="Arial" charset="0"/>
              <a:cs typeface="DejaVu LGC Sans" charset="0"/>
            </a:endParaRPr>
          </a:p>
        </p:txBody>
      </p:sp>
      <p:sp>
        <p:nvSpPr>
          <p:cNvPr id="47107"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BE1B8817-E741-7D4A-BB29-3CD6DF949B48}" type="slidenum">
              <a:rPr lang="en-GB" altLang="nb-NO">
                <a:solidFill>
                  <a:srgbClr val="000099"/>
                </a:solidFill>
                <a:latin typeface="Arial" charset="0"/>
              </a:rPr>
              <a:pPr algn="r" eaLnBrk="1" hangingPunct="1">
                <a:spcBef>
                  <a:spcPts val="300"/>
                </a:spcBef>
                <a:buClr>
                  <a:srgbClr val="000099"/>
                </a:buClr>
                <a:buFont typeface="Arial" charset="0"/>
                <a:buNone/>
              </a:pPr>
              <a:t>14</a:t>
            </a:fld>
            <a:endParaRPr lang="en-GB" altLang="nb-NO">
              <a:solidFill>
                <a:srgbClr val="000099"/>
              </a:solidFill>
              <a:latin typeface="Arial" charset="0"/>
            </a:endParaRPr>
          </a:p>
        </p:txBody>
      </p:sp>
      <p:sp>
        <p:nvSpPr>
          <p:cNvPr id="47108"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47109"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49903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C7A8FEC8-6241-4A42-AD9D-6149CA384F5E}" type="slidenum">
              <a:rPr lang="en-GB" altLang="nb-NO">
                <a:latin typeface="Arial" charset="0"/>
                <a:cs typeface="DejaVu LGC Sans" charset="0"/>
              </a:rPr>
              <a:pPr>
                <a:spcBef>
                  <a:spcPts val="300"/>
                </a:spcBef>
                <a:buFont typeface="Arial" charset="0"/>
                <a:buNone/>
              </a:pPr>
              <a:t>15</a:t>
            </a:fld>
            <a:endParaRPr lang="en-GB" altLang="nb-NO">
              <a:latin typeface="Arial" charset="0"/>
              <a:cs typeface="DejaVu LGC Sans" charset="0"/>
            </a:endParaRPr>
          </a:p>
        </p:txBody>
      </p:sp>
      <p:sp>
        <p:nvSpPr>
          <p:cNvPr id="49155"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141B8E23-AD1F-414F-9D5D-77EA9BBEA3EC}" type="slidenum">
              <a:rPr lang="en-GB" altLang="nb-NO">
                <a:solidFill>
                  <a:srgbClr val="000099"/>
                </a:solidFill>
                <a:latin typeface="Arial" charset="0"/>
              </a:rPr>
              <a:pPr algn="r" eaLnBrk="1" hangingPunct="1">
                <a:spcBef>
                  <a:spcPts val="300"/>
                </a:spcBef>
                <a:buClr>
                  <a:srgbClr val="000099"/>
                </a:buClr>
                <a:buFont typeface="Arial" charset="0"/>
                <a:buNone/>
              </a:pPr>
              <a:t>15</a:t>
            </a:fld>
            <a:endParaRPr lang="en-GB" altLang="nb-NO">
              <a:solidFill>
                <a:srgbClr val="000099"/>
              </a:solidFill>
              <a:latin typeface="Arial" charset="0"/>
            </a:endParaRPr>
          </a:p>
        </p:txBody>
      </p:sp>
      <p:sp>
        <p:nvSpPr>
          <p:cNvPr id="49156"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49157"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93607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B9F96BC7-33A1-5A48-8466-3D4BD2006EB2}" type="slidenum">
              <a:rPr lang="en-GB" altLang="nb-NO">
                <a:latin typeface="Arial" charset="0"/>
                <a:cs typeface="DejaVu LGC Sans" charset="0"/>
              </a:rPr>
              <a:pPr>
                <a:spcBef>
                  <a:spcPts val="300"/>
                </a:spcBef>
                <a:buFont typeface="Arial" charset="0"/>
                <a:buNone/>
              </a:pPr>
              <a:t>16</a:t>
            </a:fld>
            <a:endParaRPr lang="en-GB" altLang="nb-NO">
              <a:latin typeface="Arial" charset="0"/>
              <a:cs typeface="DejaVu LGC Sans" charset="0"/>
            </a:endParaRPr>
          </a:p>
        </p:txBody>
      </p:sp>
      <p:sp>
        <p:nvSpPr>
          <p:cNvPr id="51203"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E1C7940E-67D4-4647-BB15-F0BD28CB546C}" type="slidenum">
              <a:rPr lang="en-GB" altLang="nb-NO">
                <a:solidFill>
                  <a:srgbClr val="000099"/>
                </a:solidFill>
                <a:latin typeface="Arial" charset="0"/>
              </a:rPr>
              <a:pPr algn="r" eaLnBrk="1" hangingPunct="1">
                <a:spcBef>
                  <a:spcPts val="300"/>
                </a:spcBef>
                <a:buClr>
                  <a:srgbClr val="000099"/>
                </a:buClr>
                <a:buFont typeface="Arial" charset="0"/>
                <a:buNone/>
              </a:pPr>
              <a:t>16</a:t>
            </a:fld>
            <a:endParaRPr lang="en-GB" altLang="nb-NO">
              <a:solidFill>
                <a:srgbClr val="000099"/>
              </a:solidFill>
              <a:latin typeface="Arial" charset="0"/>
            </a:endParaRPr>
          </a:p>
        </p:txBody>
      </p:sp>
      <p:sp>
        <p:nvSpPr>
          <p:cNvPr id="51204"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1205"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07807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B6BB5801-B8C3-D24E-87AF-6C3FB2D0C0E5}" type="slidenum">
              <a:rPr lang="en-GB" altLang="nb-NO">
                <a:latin typeface="Arial" charset="0"/>
                <a:cs typeface="DejaVu LGC Sans" charset="0"/>
              </a:rPr>
              <a:pPr>
                <a:spcBef>
                  <a:spcPts val="300"/>
                </a:spcBef>
                <a:buFont typeface="Arial" charset="0"/>
                <a:buNone/>
              </a:pPr>
              <a:t>17</a:t>
            </a:fld>
            <a:endParaRPr lang="en-GB" altLang="nb-NO">
              <a:latin typeface="Arial" charset="0"/>
              <a:cs typeface="DejaVu LGC Sans" charset="0"/>
            </a:endParaRPr>
          </a:p>
        </p:txBody>
      </p:sp>
      <p:sp>
        <p:nvSpPr>
          <p:cNvPr id="5325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13BCEA73-06E3-C845-A3CF-48F8F6E8F401}" type="slidenum">
              <a:rPr lang="en-GB" altLang="nb-NO">
                <a:solidFill>
                  <a:srgbClr val="000099"/>
                </a:solidFill>
                <a:latin typeface="Arial" charset="0"/>
              </a:rPr>
              <a:pPr algn="r" eaLnBrk="1" hangingPunct="1">
                <a:spcBef>
                  <a:spcPts val="300"/>
                </a:spcBef>
                <a:buClr>
                  <a:srgbClr val="000099"/>
                </a:buClr>
                <a:buFont typeface="Arial" charset="0"/>
                <a:buNone/>
              </a:pPr>
              <a:t>17</a:t>
            </a:fld>
            <a:endParaRPr lang="en-GB" altLang="nb-NO">
              <a:solidFill>
                <a:srgbClr val="000099"/>
              </a:solidFill>
              <a:latin typeface="Arial" charset="0"/>
            </a:endParaRPr>
          </a:p>
        </p:txBody>
      </p:sp>
      <p:sp>
        <p:nvSpPr>
          <p:cNvPr id="5325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325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03251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B6BB5801-B8C3-D24E-87AF-6C3FB2D0C0E5}" type="slidenum">
              <a:rPr lang="en-GB" altLang="nb-NO">
                <a:latin typeface="Arial" charset="0"/>
                <a:cs typeface="DejaVu LGC Sans" charset="0"/>
              </a:rPr>
              <a:pPr>
                <a:spcBef>
                  <a:spcPts val="300"/>
                </a:spcBef>
                <a:buFont typeface="Arial" charset="0"/>
                <a:buNone/>
              </a:pPr>
              <a:t>18</a:t>
            </a:fld>
            <a:endParaRPr lang="en-GB" altLang="nb-NO">
              <a:latin typeface="Arial" charset="0"/>
              <a:cs typeface="DejaVu LGC Sans" charset="0"/>
            </a:endParaRPr>
          </a:p>
        </p:txBody>
      </p:sp>
      <p:sp>
        <p:nvSpPr>
          <p:cNvPr id="5325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13BCEA73-06E3-C845-A3CF-48F8F6E8F401}" type="slidenum">
              <a:rPr lang="en-GB" altLang="nb-NO">
                <a:solidFill>
                  <a:srgbClr val="000099"/>
                </a:solidFill>
                <a:latin typeface="Arial" charset="0"/>
              </a:rPr>
              <a:pPr algn="r" eaLnBrk="1" hangingPunct="1">
                <a:spcBef>
                  <a:spcPts val="300"/>
                </a:spcBef>
                <a:buClr>
                  <a:srgbClr val="000099"/>
                </a:buClr>
                <a:buFont typeface="Arial" charset="0"/>
                <a:buNone/>
              </a:pPr>
              <a:t>18</a:t>
            </a:fld>
            <a:endParaRPr lang="en-GB" altLang="nb-NO">
              <a:solidFill>
                <a:srgbClr val="000099"/>
              </a:solidFill>
              <a:latin typeface="Arial" charset="0"/>
            </a:endParaRPr>
          </a:p>
        </p:txBody>
      </p:sp>
      <p:sp>
        <p:nvSpPr>
          <p:cNvPr id="5325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325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41622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B6BB5801-B8C3-D24E-87AF-6C3FB2D0C0E5}" type="slidenum">
              <a:rPr lang="en-GB" altLang="nb-NO">
                <a:latin typeface="Arial" charset="0"/>
                <a:cs typeface="DejaVu LGC Sans" charset="0"/>
              </a:rPr>
              <a:pPr>
                <a:spcBef>
                  <a:spcPts val="300"/>
                </a:spcBef>
                <a:buFont typeface="Arial" charset="0"/>
                <a:buNone/>
              </a:pPr>
              <a:t>19</a:t>
            </a:fld>
            <a:endParaRPr lang="en-GB" altLang="nb-NO">
              <a:latin typeface="Arial" charset="0"/>
              <a:cs typeface="DejaVu LGC Sans" charset="0"/>
            </a:endParaRPr>
          </a:p>
        </p:txBody>
      </p:sp>
      <p:sp>
        <p:nvSpPr>
          <p:cNvPr id="5325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13BCEA73-06E3-C845-A3CF-48F8F6E8F401}" type="slidenum">
              <a:rPr lang="en-GB" altLang="nb-NO">
                <a:solidFill>
                  <a:srgbClr val="000099"/>
                </a:solidFill>
                <a:latin typeface="Arial" charset="0"/>
              </a:rPr>
              <a:pPr algn="r" eaLnBrk="1" hangingPunct="1">
                <a:spcBef>
                  <a:spcPts val="300"/>
                </a:spcBef>
                <a:buClr>
                  <a:srgbClr val="000099"/>
                </a:buClr>
                <a:buFont typeface="Arial" charset="0"/>
                <a:buNone/>
              </a:pPr>
              <a:t>19</a:t>
            </a:fld>
            <a:endParaRPr lang="en-GB" altLang="nb-NO">
              <a:solidFill>
                <a:srgbClr val="000099"/>
              </a:solidFill>
              <a:latin typeface="Arial" charset="0"/>
            </a:endParaRPr>
          </a:p>
        </p:txBody>
      </p:sp>
      <p:sp>
        <p:nvSpPr>
          <p:cNvPr id="5325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325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95117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C71F67CC-4EBA-2847-9A91-A4C520BAA0DC}" type="slidenum">
              <a:rPr lang="en-GB" altLang="nb-NO">
                <a:latin typeface="Arial" charset="0"/>
                <a:cs typeface="DejaVu LGC Sans" charset="0"/>
              </a:rPr>
              <a:pPr>
                <a:spcBef>
                  <a:spcPts val="300"/>
                </a:spcBef>
                <a:buFont typeface="Arial" charset="0"/>
                <a:buNone/>
              </a:pPr>
              <a:t>20</a:t>
            </a:fld>
            <a:endParaRPr lang="en-GB" altLang="nb-NO">
              <a:latin typeface="Arial" charset="0"/>
              <a:cs typeface="DejaVu LGC Sans" charset="0"/>
            </a:endParaRPr>
          </a:p>
        </p:txBody>
      </p:sp>
      <p:sp>
        <p:nvSpPr>
          <p:cNvPr id="5529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E10EAD01-19B8-0C48-9CF2-E2B8335214C6}" type="slidenum">
              <a:rPr lang="en-GB" altLang="nb-NO">
                <a:solidFill>
                  <a:srgbClr val="000099"/>
                </a:solidFill>
                <a:latin typeface="Arial" charset="0"/>
              </a:rPr>
              <a:pPr algn="r" eaLnBrk="1" hangingPunct="1">
                <a:spcBef>
                  <a:spcPts val="300"/>
                </a:spcBef>
                <a:buClr>
                  <a:srgbClr val="000099"/>
                </a:buClr>
                <a:buFont typeface="Arial" charset="0"/>
                <a:buNone/>
              </a:pPr>
              <a:t>20</a:t>
            </a:fld>
            <a:endParaRPr lang="en-GB" altLang="nb-NO">
              <a:solidFill>
                <a:srgbClr val="000099"/>
              </a:solidFill>
              <a:latin typeface="Arial" charset="0"/>
            </a:endParaRPr>
          </a:p>
        </p:txBody>
      </p:sp>
      <p:sp>
        <p:nvSpPr>
          <p:cNvPr id="5530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530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46309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78943797-FF53-2B48-8BCA-B36A10D25A8C}" type="slidenum">
              <a:rPr lang="en-GB" altLang="nb-NO">
                <a:latin typeface="Arial" charset="0"/>
                <a:cs typeface="DejaVu LGC Sans" charset="0"/>
              </a:rPr>
              <a:pPr>
                <a:spcBef>
                  <a:spcPts val="300"/>
                </a:spcBef>
                <a:buFont typeface="Arial" charset="0"/>
                <a:buNone/>
              </a:pPr>
              <a:t>21</a:t>
            </a:fld>
            <a:endParaRPr lang="en-GB" altLang="nb-NO">
              <a:latin typeface="Arial" charset="0"/>
              <a:cs typeface="DejaVu LGC Sans" charset="0"/>
            </a:endParaRPr>
          </a:p>
        </p:txBody>
      </p:sp>
      <p:sp>
        <p:nvSpPr>
          <p:cNvPr id="57347"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BE262D23-5D2F-E244-B06F-499979882E58}" type="slidenum">
              <a:rPr lang="en-GB" altLang="nb-NO">
                <a:solidFill>
                  <a:srgbClr val="000099"/>
                </a:solidFill>
                <a:latin typeface="Arial" charset="0"/>
              </a:rPr>
              <a:pPr algn="r" eaLnBrk="1" hangingPunct="1">
                <a:spcBef>
                  <a:spcPts val="300"/>
                </a:spcBef>
                <a:buClr>
                  <a:srgbClr val="000099"/>
                </a:buClr>
                <a:buFont typeface="Arial" charset="0"/>
                <a:buNone/>
              </a:pPr>
              <a:t>21</a:t>
            </a:fld>
            <a:endParaRPr lang="en-GB" altLang="nb-NO">
              <a:solidFill>
                <a:srgbClr val="000099"/>
              </a:solidFill>
              <a:latin typeface="Arial" charset="0"/>
            </a:endParaRPr>
          </a:p>
        </p:txBody>
      </p:sp>
      <p:sp>
        <p:nvSpPr>
          <p:cNvPr id="57348"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7349"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86192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18782712-6533-6348-9275-7B22A7E1D3D3}" type="slidenum">
              <a:rPr lang="en-GB" altLang="nb-NO">
                <a:latin typeface="Arial" charset="0"/>
                <a:cs typeface="DejaVu LGC Sans" charset="0"/>
              </a:rPr>
              <a:pPr>
                <a:spcBef>
                  <a:spcPts val="300"/>
                </a:spcBef>
                <a:buFont typeface="Arial" charset="0"/>
                <a:buNone/>
              </a:pPr>
              <a:t>3</a:t>
            </a:fld>
            <a:endParaRPr lang="en-GB" altLang="nb-NO">
              <a:latin typeface="Arial" charset="0"/>
              <a:cs typeface="DejaVu LGC Sans" charset="0"/>
            </a:endParaRPr>
          </a:p>
        </p:txBody>
      </p:sp>
      <p:sp>
        <p:nvSpPr>
          <p:cNvPr id="5123"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0C417768-4AE5-134D-8BDF-49DCA32C8B89}" type="slidenum">
              <a:rPr lang="en-GB" altLang="nb-NO">
                <a:solidFill>
                  <a:srgbClr val="000099"/>
                </a:solidFill>
                <a:latin typeface="Arial" charset="0"/>
              </a:rPr>
              <a:pPr algn="r" eaLnBrk="1" hangingPunct="1">
                <a:spcBef>
                  <a:spcPts val="300"/>
                </a:spcBef>
                <a:buClr>
                  <a:srgbClr val="000099"/>
                </a:buClr>
                <a:buFont typeface="Arial" charset="0"/>
                <a:buNone/>
              </a:pPr>
              <a:t>3</a:t>
            </a:fld>
            <a:endParaRPr lang="en-GB" altLang="nb-NO">
              <a:solidFill>
                <a:srgbClr val="000099"/>
              </a:solidFill>
              <a:latin typeface="Arial" charset="0"/>
            </a:endParaRPr>
          </a:p>
        </p:txBody>
      </p:sp>
      <p:sp>
        <p:nvSpPr>
          <p:cNvPr id="5124"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125"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04096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1pPr>
            <a:lvl2pPr marL="733425" indent="-280988">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2pPr>
            <a:lvl3pPr marL="1128713" indent="-225425">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3pPr>
            <a:lvl4pPr marL="1579563" indent="-225425">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4pPr>
            <a:lvl5pPr marL="2030413" indent="-225425">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5pPr>
            <a:lvl6pPr marL="2487613" indent="-225425"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6pPr>
            <a:lvl7pPr marL="2944813" indent="-225425"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7pPr>
            <a:lvl8pPr marL="3402013" indent="-225425"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8pPr>
            <a:lvl9pPr marL="3859213" indent="-225425"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9pPr>
          </a:lstStyle>
          <a:p>
            <a:pPr>
              <a:spcBef>
                <a:spcPts val="300"/>
              </a:spcBef>
            </a:pPr>
            <a:fld id="{010FCD3B-CE3D-8441-9E7B-2819F93A8530}" type="slidenum">
              <a:rPr lang="en-GB" altLang="nb-NO">
                <a:latin typeface="Arial" charset="0"/>
                <a:cs typeface="Times New Roman" charset="0"/>
              </a:rPr>
              <a:pPr>
                <a:spcBef>
                  <a:spcPts val="300"/>
                </a:spcBef>
              </a:pPr>
              <a:t>23</a:t>
            </a:fld>
            <a:endParaRPr lang="en-GB" altLang="nb-NO">
              <a:latin typeface="Arial" charset="0"/>
              <a:cs typeface="Times New Roman" charset="0"/>
            </a:endParaRPr>
          </a:p>
        </p:txBody>
      </p:sp>
      <p:sp>
        <p:nvSpPr>
          <p:cNvPr id="1433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0" tIns="46213" rIns="88870" bIns="46213"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pPr>
            <a:fld id="{B0BC03AB-5609-2945-B7D0-84247178E66C}" type="slidenum">
              <a:rPr lang="en-GB" altLang="nb-NO">
                <a:solidFill>
                  <a:srgbClr val="000099"/>
                </a:solidFill>
                <a:latin typeface="Arial" charset="0"/>
              </a:rPr>
              <a:pPr algn="r" eaLnBrk="1" hangingPunct="1">
                <a:spcBef>
                  <a:spcPts val="300"/>
                </a:spcBef>
                <a:buClr>
                  <a:srgbClr val="000099"/>
                </a:buClr>
              </a:pPr>
              <a:t>23</a:t>
            </a:fld>
            <a:endParaRPr lang="en-GB" altLang="nb-NO">
              <a:solidFill>
                <a:srgbClr val="000099"/>
              </a:solidFill>
              <a:latin typeface="Arial" charset="0"/>
            </a:endParaRPr>
          </a:p>
        </p:txBody>
      </p:sp>
      <p:sp>
        <p:nvSpPr>
          <p:cNvPr id="1434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2" tIns="45146" rIns="90292" bIns="45146"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71000"/>
              </a:lnSpc>
              <a:spcBef>
                <a:spcPts val="500"/>
              </a:spcBef>
              <a:buClr>
                <a:srgbClr val="000099"/>
              </a:buClr>
            </a:pPr>
            <a:endParaRPr lang="nb-NO" altLang="nb-NO" sz="2000">
              <a:solidFill>
                <a:schemeClr val="bg1"/>
              </a:solidFill>
              <a:latin typeface="Arial" charset="0"/>
            </a:endParaRPr>
          </a:p>
        </p:txBody>
      </p:sp>
      <p:sp>
        <p:nvSpPr>
          <p:cNvPr id="1434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53155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6088" algn="l"/>
                <a:tab pos="893763" algn="l"/>
                <a:tab pos="1344613" algn="l"/>
                <a:tab pos="1792288" algn="l"/>
                <a:tab pos="2243138" algn="l"/>
                <a:tab pos="2690813" algn="l"/>
                <a:tab pos="3141663" algn="l"/>
                <a:tab pos="3589338" algn="l"/>
                <a:tab pos="4040188" algn="l"/>
                <a:tab pos="4487863" algn="l"/>
                <a:tab pos="4938713" algn="l"/>
                <a:tab pos="5386388" algn="l"/>
                <a:tab pos="5837238" algn="l"/>
                <a:tab pos="6284913" algn="l"/>
                <a:tab pos="6734175" algn="l"/>
                <a:tab pos="7183438" algn="l"/>
                <a:tab pos="7632700" algn="l"/>
                <a:tab pos="8081963" algn="l"/>
                <a:tab pos="8531225" algn="l"/>
                <a:tab pos="8980488" algn="l"/>
              </a:tabLst>
              <a:defRPr sz="1200">
                <a:solidFill>
                  <a:srgbClr val="000000"/>
                </a:solidFill>
                <a:latin typeface="Times New Roman" charset="0"/>
              </a:defRPr>
            </a:lvl9pPr>
          </a:lstStyle>
          <a:p>
            <a:pPr>
              <a:spcBef>
                <a:spcPts val="300"/>
              </a:spcBef>
              <a:buFont typeface="Arial" charset="0"/>
              <a:buNone/>
            </a:pPr>
            <a:fld id="{98B282EE-290E-0D49-8806-8854EA23888D}" type="slidenum">
              <a:rPr lang="en-GB" altLang="nb-NO">
                <a:latin typeface="Arial" charset="0"/>
                <a:cs typeface="DejaVu LGC Sans" charset="0"/>
              </a:rPr>
              <a:pPr>
                <a:spcBef>
                  <a:spcPts val="300"/>
                </a:spcBef>
                <a:buFont typeface="Arial" charset="0"/>
                <a:buNone/>
              </a:pPr>
              <a:t>24</a:t>
            </a:fld>
            <a:endParaRPr lang="en-GB" altLang="nb-NO">
              <a:latin typeface="Arial" charset="0"/>
              <a:cs typeface="DejaVu LGC Sans" charset="0"/>
            </a:endParaRPr>
          </a:p>
        </p:txBody>
      </p:sp>
      <p:sp>
        <p:nvSpPr>
          <p:cNvPr id="16387" name="Text Box 1"/>
          <p:cNvSpPr txBox="1">
            <a:spLocks noChangeArrowheads="1"/>
          </p:cNvSpPr>
          <p:nvPr/>
        </p:nvSpPr>
        <p:spPr bwMode="auto">
          <a:xfrm>
            <a:off x="3886200" y="9447213"/>
            <a:ext cx="29718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6" tIns="46793" rIns="89986" bIns="46793"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Tx/>
              <a:buSzTx/>
              <a:buFontTx/>
              <a:buNone/>
            </a:pPr>
            <a:fld id="{E48881E2-CAB0-DE4F-8049-4A50038AD0E1}" type="slidenum">
              <a:rPr lang="en-GB" altLang="nb-NO">
                <a:solidFill>
                  <a:srgbClr val="000099"/>
                </a:solidFill>
                <a:latin typeface="Arial" charset="0"/>
              </a:rPr>
              <a:pPr algn="r" eaLnBrk="1" hangingPunct="1">
                <a:spcBef>
                  <a:spcPts val="300"/>
                </a:spcBef>
                <a:buClrTx/>
                <a:buSzTx/>
                <a:buFontTx/>
                <a:buNone/>
              </a:pPr>
              <a:t>24</a:t>
            </a:fld>
            <a:endParaRPr lang="en-GB" altLang="nb-NO">
              <a:solidFill>
                <a:srgbClr val="000099"/>
              </a:solidFill>
              <a:latin typeface="Arial" charset="0"/>
            </a:endParaRPr>
          </a:p>
        </p:txBody>
      </p:sp>
      <p:sp>
        <p:nvSpPr>
          <p:cNvPr id="16388" name="Text Box 2"/>
          <p:cNvSpPr txBox="1">
            <a:spLocks noChangeArrowheads="1"/>
          </p:cNvSpPr>
          <p:nvPr/>
        </p:nvSpPr>
        <p:spPr bwMode="auto">
          <a:xfrm>
            <a:off x="942975" y="746125"/>
            <a:ext cx="4972050" cy="3727450"/>
          </a:xfrm>
          <a:prstGeom prst="rect">
            <a:avLst/>
          </a:prstGeom>
          <a:solidFill>
            <a:srgbClr val="FFFFFF"/>
          </a:solidFill>
          <a:ln w="9360">
            <a:solidFill>
              <a:srgbClr val="000000"/>
            </a:solidFill>
            <a:miter lim="800000"/>
            <a:headEnd/>
            <a:tailEnd/>
          </a:ln>
        </p:spPr>
        <p:txBody>
          <a:bodyPr wrap="none" lIns="91426" tIns="45713" rIns="91426" bIns="45713"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spcBef>
                <a:spcPct val="0"/>
              </a:spcBef>
              <a:buClrTx/>
              <a:buSzTx/>
              <a:buFontTx/>
              <a:buNone/>
            </a:pPr>
            <a:endParaRPr lang="nb-NO" altLang="nb-NO" sz="2000">
              <a:solidFill>
                <a:schemeClr val="bg1"/>
              </a:solidFill>
              <a:latin typeface="Arial" charset="0"/>
            </a:endParaRPr>
          </a:p>
        </p:txBody>
      </p:sp>
      <p:sp>
        <p:nvSpPr>
          <p:cNvPr id="16389" name="Rectangle 3"/>
          <p:cNvSpPr>
            <a:spLocks noGrp="1" noChangeArrowheads="1"/>
          </p:cNvSpPr>
          <p:nvPr>
            <p:ph type="body"/>
          </p:nvPr>
        </p:nvSpPr>
        <p:spPr>
          <a:xfrm>
            <a:off x="914400" y="4724400"/>
            <a:ext cx="5019675"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9859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1pPr>
            <a:lvl2pPr marL="733425" indent="-280988">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2pPr>
            <a:lvl3pPr marL="1128713" indent="-225425">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3pPr>
            <a:lvl4pPr marL="1579563" indent="-225425">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4pPr>
            <a:lvl5pPr marL="2030413" indent="-225425">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5pPr>
            <a:lvl6pPr marL="2487613" indent="-225425"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6pPr>
            <a:lvl7pPr marL="2944813" indent="-225425"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7pPr>
            <a:lvl8pPr marL="3402013" indent="-225425"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8pPr>
            <a:lvl9pPr marL="3859213" indent="-225425"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3213" algn="l"/>
                <a:tab pos="7096125" algn="l"/>
                <a:tab pos="7540625" algn="l"/>
                <a:tab pos="7983538" algn="l"/>
                <a:tab pos="8428038" algn="l"/>
                <a:tab pos="8870950" algn="l"/>
              </a:tabLst>
              <a:defRPr sz="1200">
                <a:solidFill>
                  <a:srgbClr val="000000"/>
                </a:solidFill>
                <a:latin typeface="Times New Roman" charset="0"/>
              </a:defRPr>
            </a:lvl9pPr>
          </a:lstStyle>
          <a:p>
            <a:pPr>
              <a:spcBef>
                <a:spcPts val="300"/>
              </a:spcBef>
            </a:pPr>
            <a:fld id="{A6B4362F-41B8-4F42-8245-727F90D33A0D}" type="slidenum">
              <a:rPr lang="en-GB" altLang="nb-NO">
                <a:latin typeface="Arial" charset="0"/>
                <a:cs typeface="Times New Roman" charset="0"/>
              </a:rPr>
              <a:pPr>
                <a:spcBef>
                  <a:spcPts val="300"/>
                </a:spcBef>
              </a:pPr>
              <a:t>25</a:t>
            </a:fld>
            <a:endParaRPr lang="en-GB" altLang="nb-NO">
              <a:latin typeface="Arial" charset="0"/>
              <a:cs typeface="Times New Roman" charset="0"/>
            </a:endParaRPr>
          </a:p>
        </p:txBody>
      </p:sp>
      <p:sp>
        <p:nvSpPr>
          <p:cNvPr id="18435" name="Text Box 1"/>
          <p:cNvSpPr txBox="1">
            <a:spLocks noChangeArrowheads="1"/>
          </p:cNvSpPr>
          <p:nvPr/>
        </p:nvSpPr>
        <p:spPr bwMode="auto">
          <a:xfrm>
            <a:off x="3779838" y="9431338"/>
            <a:ext cx="28876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84" tIns="46220" rIns="88884" bIns="4622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pPr>
            <a:fld id="{53E2DC66-51A3-C94A-8AD4-9EB74AE44E15}" type="slidenum">
              <a:rPr lang="en-GB" altLang="nb-NO">
                <a:latin typeface="Arial" charset="0"/>
              </a:rPr>
              <a:pPr algn="r" eaLnBrk="1" hangingPunct="1">
                <a:spcBef>
                  <a:spcPts val="300"/>
                </a:spcBef>
              </a:pPr>
              <a:t>25</a:t>
            </a:fld>
            <a:endParaRPr lang="en-GB" altLang="nb-NO">
              <a:latin typeface="Arial" charset="0"/>
            </a:endParaRPr>
          </a:p>
        </p:txBody>
      </p:sp>
      <p:sp>
        <p:nvSpPr>
          <p:cNvPr id="18436" name="Text Box 2"/>
          <p:cNvSpPr txBox="1">
            <a:spLocks noChangeArrowheads="1"/>
          </p:cNvSpPr>
          <p:nvPr/>
        </p:nvSpPr>
        <p:spPr bwMode="auto">
          <a:xfrm>
            <a:off x="3779838"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84" tIns="46220" rIns="88884" bIns="46220"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pPr>
            <a:fld id="{BCD39929-8717-9249-9544-2354B4CB8FAF}" type="slidenum">
              <a:rPr lang="en-GB" altLang="nb-NO">
                <a:solidFill>
                  <a:srgbClr val="000099"/>
                </a:solidFill>
                <a:latin typeface="Arial" charset="0"/>
              </a:rPr>
              <a:pPr algn="r" eaLnBrk="1" hangingPunct="1">
                <a:spcBef>
                  <a:spcPts val="300"/>
                </a:spcBef>
                <a:buClr>
                  <a:srgbClr val="000099"/>
                </a:buClr>
              </a:pPr>
              <a:t>25</a:t>
            </a:fld>
            <a:endParaRPr lang="en-GB" altLang="nb-NO">
              <a:solidFill>
                <a:srgbClr val="000099"/>
              </a:solidFill>
              <a:latin typeface="Arial" charset="0"/>
            </a:endParaRPr>
          </a:p>
        </p:txBody>
      </p:sp>
      <p:sp>
        <p:nvSpPr>
          <p:cNvPr id="18437" name="Text Box 3"/>
          <p:cNvSpPr txBox="1">
            <a:spLocks noChangeArrowheads="1"/>
          </p:cNvSpPr>
          <p:nvPr/>
        </p:nvSpPr>
        <p:spPr bwMode="auto">
          <a:xfrm>
            <a:off x="1111250" y="744538"/>
            <a:ext cx="4446588" cy="3722687"/>
          </a:xfrm>
          <a:prstGeom prst="rect">
            <a:avLst/>
          </a:prstGeom>
          <a:solidFill>
            <a:srgbClr val="FFFFFF"/>
          </a:solidFill>
          <a:ln w="9360">
            <a:solidFill>
              <a:srgbClr val="000000"/>
            </a:solidFill>
            <a:miter lim="800000"/>
            <a:headEnd/>
            <a:tailEnd/>
          </a:ln>
        </p:spPr>
        <p:txBody>
          <a:bodyPr wrap="none" lIns="90306" tIns="45153" rIns="90306" bIns="45153"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71000"/>
              </a:lnSpc>
              <a:spcBef>
                <a:spcPts val="500"/>
              </a:spcBef>
              <a:buClr>
                <a:srgbClr val="000099"/>
              </a:buClr>
            </a:pPr>
            <a:endParaRPr lang="nb-NO" altLang="nb-NO" sz="2000">
              <a:solidFill>
                <a:schemeClr val="bg1"/>
              </a:solidFill>
              <a:latin typeface="Arial" charset="0"/>
            </a:endParaRPr>
          </a:p>
        </p:txBody>
      </p:sp>
      <p:sp>
        <p:nvSpPr>
          <p:cNvPr id="18438" name="Rectangle 4"/>
          <p:cNvSpPr>
            <a:spLocks noGrp="1" noChangeArrowheads="1"/>
          </p:cNvSpPr>
          <p:nvPr>
            <p:ph type="body"/>
          </p:nvPr>
        </p:nvSpPr>
        <p:spPr>
          <a:xfrm>
            <a:off x="889000" y="4714875"/>
            <a:ext cx="4884738"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888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CD6EC84C-86CF-5749-823A-23FFDA0DE210}" type="slidenum">
              <a:rPr lang="en-GB" altLang="nb-NO">
                <a:latin typeface="Arial" charset="0"/>
                <a:cs typeface="DejaVu LGC Sans" charset="0"/>
              </a:rPr>
              <a:pPr>
                <a:spcBef>
                  <a:spcPts val="300"/>
                </a:spcBef>
                <a:buFont typeface="Arial" charset="0"/>
                <a:buNone/>
              </a:pPr>
              <a:t>26</a:t>
            </a:fld>
            <a:endParaRPr lang="en-GB" altLang="nb-NO">
              <a:latin typeface="Arial" charset="0"/>
              <a:cs typeface="DejaVu LGC Sans" charset="0"/>
            </a:endParaRPr>
          </a:p>
        </p:txBody>
      </p:sp>
      <p:sp>
        <p:nvSpPr>
          <p:cNvPr id="59395"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90374555-15F2-7B41-BB82-EDC14032FEF4}" type="slidenum">
              <a:rPr lang="en-GB" altLang="nb-NO">
                <a:solidFill>
                  <a:srgbClr val="000099"/>
                </a:solidFill>
                <a:latin typeface="Arial" charset="0"/>
              </a:rPr>
              <a:pPr algn="r" eaLnBrk="1" hangingPunct="1">
                <a:spcBef>
                  <a:spcPts val="300"/>
                </a:spcBef>
                <a:buClr>
                  <a:srgbClr val="000099"/>
                </a:buClr>
                <a:buFont typeface="Arial" charset="0"/>
                <a:buNone/>
              </a:pPr>
              <a:t>26</a:t>
            </a:fld>
            <a:endParaRPr lang="en-GB" altLang="nb-NO">
              <a:solidFill>
                <a:srgbClr val="000099"/>
              </a:solidFill>
              <a:latin typeface="Arial" charset="0"/>
            </a:endParaRPr>
          </a:p>
        </p:txBody>
      </p:sp>
      <p:sp>
        <p:nvSpPr>
          <p:cNvPr id="59396"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59397"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206286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55250725-9465-794A-8D2B-347C11463D5F}" type="slidenum">
              <a:rPr lang="en-GB" altLang="nb-NO">
                <a:latin typeface="Arial" charset="0"/>
                <a:cs typeface="DejaVu LGC Sans" charset="0"/>
              </a:rPr>
              <a:pPr>
                <a:spcBef>
                  <a:spcPts val="300"/>
                </a:spcBef>
                <a:buFont typeface="Arial" charset="0"/>
                <a:buNone/>
              </a:pPr>
              <a:t>27</a:t>
            </a:fld>
            <a:endParaRPr lang="en-GB" altLang="nb-NO">
              <a:latin typeface="Arial" charset="0"/>
              <a:cs typeface="DejaVu LGC Sans" charset="0"/>
            </a:endParaRPr>
          </a:p>
        </p:txBody>
      </p:sp>
      <p:sp>
        <p:nvSpPr>
          <p:cNvPr id="61443"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57A216E9-D9EC-234E-9843-959AC8A79EEB}" type="slidenum">
              <a:rPr lang="en-GB" altLang="nb-NO">
                <a:solidFill>
                  <a:srgbClr val="000099"/>
                </a:solidFill>
                <a:latin typeface="Arial" charset="0"/>
              </a:rPr>
              <a:pPr algn="r" eaLnBrk="1" hangingPunct="1">
                <a:spcBef>
                  <a:spcPts val="300"/>
                </a:spcBef>
                <a:buClr>
                  <a:srgbClr val="000099"/>
                </a:buClr>
                <a:buFont typeface="Arial" charset="0"/>
                <a:buNone/>
              </a:pPr>
              <a:t>27</a:t>
            </a:fld>
            <a:endParaRPr lang="en-GB" altLang="nb-NO">
              <a:solidFill>
                <a:srgbClr val="000099"/>
              </a:solidFill>
              <a:latin typeface="Arial" charset="0"/>
            </a:endParaRPr>
          </a:p>
        </p:txBody>
      </p:sp>
      <p:sp>
        <p:nvSpPr>
          <p:cNvPr id="61444"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61445"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2054532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9359D380-9113-EE4D-BE10-C4AE1459362B}" type="slidenum">
              <a:rPr lang="en-GB" altLang="nb-NO">
                <a:latin typeface="Arial" charset="0"/>
                <a:cs typeface="DejaVu LGC Sans" charset="0"/>
              </a:rPr>
              <a:pPr>
                <a:spcBef>
                  <a:spcPts val="300"/>
                </a:spcBef>
                <a:buFont typeface="Arial" charset="0"/>
                <a:buNone/>
              </a:pPr>
              <a:t>28</a:t>
            </a:fld>
            <a:endParaRPr lang="en-GB" altLang="nb-NO">
              <a:latin typeface="Arial" charset="0"/>
              <a:cs typeface="DejaVu LGC Sans" charset="0"/>
            </a:endParaRPr>
          </a:p>
        </p:txBody>
      </p:sp>
      <p:sp>
        <p:nvSpPr>
          <p:cNvPr id="6349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B1D1BD61-18DD-2A4C-8C6A-B7599BEBF04F}" type="slidenum">
              <a:rPr lang="en-GB" altLang="nb-NO">
                <a:solidFill>
                  <a:srgbClr val="000099"/>
                </a:solidFill>
                <a:latin typeface="Arial" charset="0"/>
              </a:rPr>
              <a:pPr algn="r" eaLnBrk="1" hangingPunct="1">
                <a:spcBef>
                  <a:spcPts val="300"/>
                </a:spcBef>
                <a:buClr>
                  <a:srgbClr val="000099"/>
                </a:buClr>
                <a:buFont typeface="Arial" charset="0"/>
                <a:buNone/>
              </a:pPr>
              <a:t>28</a:t>
            </a:fld>
            <a:endParaRPr lang="en-GB" altLang="nb-NO">
              <a:solidFill>
                <a:srgbClr val="000099"/>
              </a:solidFill>
              <a:latin typeface="Arial" charset="0"/>
            </a:endParaRPr>
          </a:p>
        </p:txBody>
      </p:sp>
      <p:sp>
        <p:nvSpPr>
          <p:cNvPr id="6349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6349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66813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39738" algn="l"/>
                <a:tab pos="882650" algn="l"/>
                <a:tab pos="1327150" algn="l"/>
                <a:tab pos="1770063" algn="l"/>
                <a:tab pos="2214563" algn="l"/>
                <a:tab pos="2655888" algn="l"/>
                <a:tab pos="3101975" algn="l"/>
                <a:tab pos="3543300" algn="l"/>
                <a:tab pos="3989388" algn="l"/>
                <a:tab pos="4430713" algn="l"/>
                <a:tab pos="4876800" algn="l"/>
                <a:tab pos="5318125" algn="l"/>
                <a:tab pos="5764213" algn="l"/>
                <a:tab pos="6205538" algn="l"/>
                <a:tab pos="6650038" algn="l"/>
                <a:tab pos="7092950" algn="l"/>
                <a:tab pos="7537450" algn="l"/>
                <a:tab pos="7980363" algn="l"/>
                <a:tab pos="8424863" algn="l"/>
                <a:tab pos="8867775" algn="l"/>
              </a:tabLst>
              <a:defRPr sz="1200">
                <a:solidFill>
                  <a:srgbClr val="000000"/>
                </a:solidFill>
                <a:latin typeface="Times New Roman" charset="0"/>
              </a:defRPr>
            </a:lvl9pPr>
          </a:lstStyle>
          <a:p>
            <a:pPr>
              <a:spcBef>
                <a:spcPts val="300"/>
              </a:spcBef>
              <a:buFont typeface="Arial" charset="0"/>
              <a:buNone/>
            </a:pPr>
            <a:fld id="{B8877BCD-3A49-874C-8AEA-3CC0A8832051}" type="slidenum">
              <a:rPr lang="en-GB" altLang="nb-NO">
                <a:latin typeface="Arial" charset="0"/>
                <a:cs typeface="DejaVu LGC Sans" charset="0"/>
              </a:rPr>
              <a:pPr>
                <a:spcBef>
                  <a:spcPts val="300"/>
                </a:spcBef>
                <a:buFont typeface="Arial" charset="0"/>
                <a:buNone/>
              </a:pPr>
              <a:t>29</a:t>
            </a:fld>
            <a:endParaRPr lang="en-GB" altLang="nb-NO">
              <a:latin typeface="Arial" charset="0"/>
              <a:cs typeface="DejaVu LGC Sans" charset="0"/>
            </a:endParaRPr>
          </a:p>
        </p:txBody>
      </p:sp>
      <p:sp>
        <p:nvSpPr>
          <p:cNvPr id="6553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0" tIns="46213" rIns="88870" bIns="46213"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2FF3567C-1A4F-B249-A311-8D80E2E95828}" type="slidenum">
              <a:rPr lang="en-GB" altLang="nb-NO">
                <a:solidFill>
                  <a:srgbClr val="000099"/>
                </a:solidFill>
                <a:latin typeface="Arial" charset="0"/>
              </a:rPr>
              <a:pPr algn="r" eaLnBrk="1" hangingPunct="1">
                <a:spcBef>
                  <a:spcPts val="300"/>
                </a:spcBef>
                <a:buClr>
                  <a:srgbClr val="000099"/>
                </a:buClr>
                <a:buFont typeface="Arial" charset="0"/>
                <a:buNone/>
              </a:pPr>
              <a:t>29</a:t>
            </a:fld>
            <a:endParaRPr lang="en-GB" altLang="nb-NO">
              <a:solidFill>
                <a:srgbClr val="000099"/>
              </a:solidFill>
              <a:latin typeface="Arial" charset="0"/>
            </a:endParaRPr>
          </a:p>
        </p:txBody>
      </p:sp>
      <p:sp>
        <p:nvSpPr>
          <p:cNvPr id="6554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2" tIns="45146" rIns="90292" bIns="45146"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6554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471810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162AAB9B-DCED-4DF4-8CF3-3BD10B14B8A3}" type="slidenum">
              <a:rPr lang="en-GB" smtClean="0">
                <a:latin typeface="Arial" panose="020B0604020202020204" pitchFamily="34" charset="0"/>
              </a:rPr>
              <a:pPr>
                <a:spcBef>
                  <a:spcPts val="300"/>
                </a:spcBef>
              </a:pPr>
              <a:t>32</a:t>
            </a:fld>
            <a:endParaRPr lang="en-GB" smtClean="0">
              <a:latin typeface="Arial" panose="020B0604020202020204" pitchFamily="34" charset="0"/>
            </a:endParaRPr>
          </a:p>
        </p:txBody>
      </p:sp>
      <p:sp>
        <p:nvSpPr>
          <p:cNvPr id="58371"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6EE55C63-ACD2-4E9E-B16B-3119C55A4BE2}" type="slidenum">
              <a:rPr lang="en-GB">
                <a:solidFill>
                  <a:srgbClr val="000099"/>
                </a:solidFill>
                <a:latin typeface="Arial" panose="020B0604020202020204" pitchFamily="34" charset="0"/>
              </a:rPr>
              <a:pPr algn="r" eaLnBrk="1" hangingPunct="1">
                <a:spcBef>
                  <a:spcPts val="300"/>
                </a:spcBef>
                <a:buClr>
                  <a:srgbClr val="000099"/>
                </a:buClr>
              </a:pPr>
              <a:t>32</a:t>
            </a:fld>
            <a:endParaRPr lang="en-GB">
              <a:solidFill>
                <a:srgbClr val="000099"/>
              </a:solidFill>
              <a:latin typeface="Arial" panose="020B0604020202020204" pitchFamily="34" charset="0"/>
            </a:endParaRPr>
          </a:p>
        </p:txBody>
      </p:sp>
      <p:sp>
        <p:nvSpPr>
          <p:cNvPr id="58372"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58373"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894628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162AAB9B-DCED-4DF4-8CF3-3BD10B14B8A3}" type="slidenum">
              <a:rPr lang="en-GB" smtClean="0">
                <a:latin typeface="Arial" panose="020B0604020202020204" pitchFamily="34" charset="0"/>
              </a:rPr>
              <a:pPr>
                <a:spcBef>
                  <a:spcPts val="300"/>
                </a:spcBef>
              </a:pPr>
              <a:t>33</a:t>
            </a:fld>
            <a:endParaRPr lang="en-GB" smtClean="0">
              <a:latin typeface="Arial" panose="020B0604020202020204" pitchFamily="34" charset="0"/>
            </a:endParaRPr>
          </a:p>
        </p:txBody>
      </p:sp>
      <p:sp>
        <p:nvSpPr>
          <p:cNvPr id="58371"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6EE55C63-ACD2-4E9E-B16B-3119C55A4BE2}" type="slidenum">
              <a:rPr lang="en-GB">
                <a:solidFill>
                  <a:srgbClr val="000099"/>
                </a:solidFill>
                <a:latin typeface="Arial" panose="020B0604020202020204" pitchFamily="34" charset="0"/>
              </a:rPr>
              <a:pPr algn="r" eaLnBrk="1" hangingPunct="1">
                <a:spcBef>
                  <a:spcPts val="300"/>
                </a:spcBef>
                <a:buClr>
                  <a:srgbClr val="000099"/>
                </a:buClr>
              </a:pPr>
              <a:t>33</a:t>
            </a:fld>
            <a:endParaRPr lang="en-GB">
              <a:solidFill>
                <a:srgbClr val="000099"/>
              </a:solidFill>
              <a:latin typeface="Arial" panose="020B0604020202020204" pitchFamily="34" charset="0"/>
            </a:endParaRPr>
          </a:p>
        </p:txBody>
      </p:sp>
      <p:sp>
        <p:nvSpPr>
          <p:cNvPr id="58372"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58373"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1878284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F51EB2AC-8235-497D-AC3C-B3FF282F1641}" type="slidenum">
              <a:rPr lang="en-GB" smtClean="0">
                <a:latin typeface="Arial" panose="020B0604020202020204" pitchFamily="34" charset="0"/>
              </a:rPr>
              <a:pPr>
                <a:spcBef>
                  <a:spcPts val="300"/>
                </a:spcBef>
              </a:pPr>
              <a:t>35</a:t>
            </a:fld>
            <a:endParaRPr lang="en-GB" smtClean="0">
              <a:latin typeface="Arial" panose="020B0604020202020204" pitchFamily="34" charset="0"/>
            </a:endParaRPr>
          </a:p>
        </p:txBody>
      </p:sp>
      <p:sp>
        <p:nvSpPr>
          <p:cNvPr id="60419"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B93E9F93-EF80-4264-97AF-2B8E0D24A72A}" type="slidenum">
              <a:rPr lang="en-GB">
                <a:solidFill>
                  <a:srgbClr val="000099"/>
                </a:solidFill>
                <a:latin typeface="Arial" panose="020B0604020202020204" pitchFamily="34" charset="0"/>
              </a:rPr>
              <a:pPr algn="r" eaLnBrk="1" hangingPunct="1">
                <a:spcBef>
                  <a:spcPts val="300"/>
                </a:spcBef>
                <a:buClr>
                  <a:srgbClr val="000099"/>
                </a:buClr>
              </a:pPr>
              <a:t>35</a:t>
            </a:fld>
            <a:endParaRPr lang="en-GB">
              <a:solidFill>
                <a:srgbClr val="000099"/>
              </a:solidFill>
              <a:latin typeface="Arial" panose="020B0604020202020204" pitchFamily="34" charset="0"/>
            </a:endParaRPr>
          </a:p>
        </p:txBody>
      </p:sp>
      <p:sp>
        <p:nvSpPr>
          <p:cNvPr id="60420"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60421"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146472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FCEB621C-8428-424B-8219-756779178E2A}" type="slidenum">
              <a:rPr lang="en-GB" altLang="nb-NO">
                <a:latin typeface="Arial" charset="0"/>
                <a:cs typeface="DejaVu LGC Sans" charset="0"/>
              </a:rPr>
              <a:pPr>
                <a:spcBef>
                  <a:spcPts val="300"/>
                </a:spcBef>
                <a:buFont typeface="Arial" charset="0"/>
                <a:buNone/>
              </a:pPr>
              <a:t>5</a:t>
            </a:fld>
            <a:endParaRPr lang="en-GB" altLang="nb-NO">
              <a:latin typeface="Arial" charset="0"/>
              <a:cs typeface="DejaVu LGC Sans" charset="0"/>
            </a:endParaRPr>
          </a:p>
        </p:txBody>
      </p:sp>
      <p:sp>
        <p:nvSpPr>
          <p:cNvPr id="921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1CDA5956-7E78-8247-BA56-22CDA887229E}" type="slidenum">
              <a:rPr lang="en-GB" altLang="nb-NO">
                <a:solidFill>
                  <a:srgbClr val="000099"/>
                </a:solidFill>
                <a:latin typeface="Arial" charset="0"/>
              </a:rPr>
              <a:pPr algn="r" eaLnBrk="1" hangingPunct="1">
                <a:spcBef>
                  <a:spcPts val="300"/>
                </a:spcBef>
                <a:buClr>
                  <a:srgbClr val="000099"/>
                </a:buClr>
                <a:buFont typeface="Arial" charset="0"/>
                <a:buNone/>
              </a:pPr>
              <a:t>5</a:t>
            </a:fld>
            <a:endParaRPr lang="en-GB" altLang="nb-NO">
              <a:solidFill>
                <a:srgbClr val="000099"/>
              </a:solidFill>
              <a:latin typeface="Arial" charset="0"/>
            </a:endParaRPr>
          </a:p>
        </p:txBody>
      </p:sp>
      <p:sp>
        <p:nvSpPr>
          <p:cNvPr id="922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922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7042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7ED578C7-9AAE-4CB3-BE55-7AB0D339C993}" type="slidenum">
              <a:rPr lang="en-GB" smtClean="0">
                <a:latin typeface="Arial" panose="020B0604020202020204" pitchFamily="34" charset="0"/>
              </a:rPr>
              <a:pPr>
                <a:spcBef>
                  <a:spcPts val="300"/>
                </a:spcBef>
              </a:pPr>
              <a:t>36</a:t>
            </a:fld>
            <a:endParaRPr lang="en-GB" smtClean="0">
              <a:latin typeface="Arial" panose="020B0604020202020204" pitchFamily="34" charset="0"/>
            </a:endParaRPr>
          </a:p>
        </p:txBody>
      </p:sp>
      <p:sp>
        <p:nvSpPr>
          <p:cNvPr id="50179"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DC2290F0-FDC0-416E-A1E1-405B62088C5A}" type="slidenum">
              <a:rPr lang="en-GB">
                <a:solidFill>
                  <a:srgbClr val="000099"/>
                </a:solidFill>
                <a:latin typeface="Arial" panose="020B0604020202020204" pitchFamily="34" charset="0"/>
              </a:rPr>
              <a:pPr algn="r" eaLnBrk="1" hangingPunct="1">
                <a:spcBef>
                  <a:spcPts val="300"/>
                </a:spcBef>
                <a:buClr>
                  <a:srgbClr val="000099"/>
                </a:buClr>
              </a:pPr>
              <a:t>36</a:t>
            </a:fld>
            <a:endParaRPr lang="en-GB">
              <a:solidFill>
                <a:srgbClr val="000099"/>
              </a:solidFill>
              <a:latin typeface="Arial" panose="020B0604020202020204" pitchFamily="34" charset="0"/>
            </a:endParaRPr>
          </a:p>
        </p:txBody>
      </p:sp>
      <p:sp>
        <p:nvSpPr>
          <p:cNvPr id="50180"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50181"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26503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C764F8ED-6107-4307-B46E-FE377E0DA5BD}" type="slidenum">
              <a:rPr lang="en-GB" smtClean="0">
                <a:latin typeface="Arial" panose="020B0604020202020204" pitchFamily="34" charset="0"/>
              </a:rPr>
              <a:pPr>
                <a:spcBef>
                  <a:spcPts val="300"/>
                </a:spcBef>
              </a:pPr>
              <a:t>37</a:t>
            </a:fld>
            <a:endParaRPr lang="en-GB" smtClean="0">
              <a:latin typeface="Arial" panose="020B0604020202020204" pitchFamily="34" charset="0"/>
            </a:endParaRPr>
          </a:p>
        </p:txBody>
      </p:sp>
      <p:sp>
        <p:nvSpPr>
          <p:cNvPr id="52227"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6D2B3BC1-F2C3-4E5A-9F50-B597F9BEDFFD}" type="slidenum">
              <a:rPr lang="en-GB">
                <a:solidFill>
                  <a:srgbClr val="000099"/>
                </a:solidFill>
                <a:latin typeface="Arial" panose="020B0604020202020204" pitchFamily="34" charset="0"/>
              </a:rPr>
              <a:pPr algn="r" eaLnBrk="1" hangingPunct="1">
                <a:spcBef>
                  <a:spcPts val="300"/>
                </a:spcBef>
                <a:buClr>
                  <a:srgbClr val="000099"/>
                </a:buClr>
              </a:pPr>
              <a:t>37</a:t>
            </a:fld>
            <a:endParaRPr lang="en-GB">
              <a:solidFill>
                <a:srgbClr val="000099"/>
              </a:solidFill>
              <a:latin typeface="Arial" panose="020B0604020202020204" pitchFamily="34" charset="0"/>
            </a:endParaRPr>
          </a:p>
        </p:txBody>
      </p:sp>
      <p:sp>
        <p:nvSpPr>
          <p:cNvPr id="52228"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52229"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790524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spcBef>
                <a:spcPts val="300"/>
              </a:spcBef>
              <a:buFont typeface="Arial" panose="020B0604020202020204" pitchFamily="34" charset="0"/>
              <a:buNone/>
            </a:pPr>
            <a:fld id="{E3E21AD2-8B32-4153-BBCF-0C0BA35DD865}" type="slidenum">
              <a:rPr lang="en-GB" smtClean="0">
                <a:latin typeface="Arial" panose="020B0604020202020204" pitchFamily="34" charset="0"/>
                <a:cs typeface="DejaVu LGC Sans" charset="0"/>
              </a:rPr>
              <a:pPr>
                <a:spcBef>
                  <a:spcPts val="300"/>
                </a:spcBef>
                <a:buFont typeface="Arial" panose="020B0604020202020204" pitchFamily="34" charset="0"/>
                <a:buNone/>
              </a:pPr>
              <a:t>38</a:t>
            </a:fld>
            <a:endParaRPr lang="en-GB" smtClean="0">
              <a:latin typeface="Arial" panose="020B0604020202020204" pitchFamily="34" charset="0"/>
              <a:cs typeface="DejaVu LGC Sans" charset="0"/>
            </a:endParaRPr>
          </a:p>
        </p:txBody>
      </p:sp>
      <p:sp>
        <p:nvSpPr>
          <p:cNvPr id="31747"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buFont typeface="Arial" panose="020B0604020202020204" pitchFamily="34" charset="0"/>
              <a:buNone/>
            </a:pPr>
            <a:fld id="{5BCBACA5-A7C9-4962-AC68-B85341E1BD55}" type="slidenum">
              <a:rPr lang="en-GB">
                <a:solidFill>
                  <a:srgbClr val="000099"/>
                </a:solidFill>
                <a:latin typeface="Arial" panose="020B0604020202020204" pitchFamily="34" charset="0"/>
              </a:rPr>
              <a:pPr algn="r" eaLnBrk="1" hangingPunct="1">
                <a:spcBef>
                  <a:spcPts val="300"/>
                </a:spcBef>
                <a:buClr>
                  <a:srgbClr val="000099"/>
                </a:buClr>
                <a:buFont typeface="Arial" panose="020B0604020202020204" pitchFamily="34" charset="0"/>
                <a:buNone/>
              </a:pPr>
              <a:t>38</a:t>
            </a:fld>
            <a:endParaRPr lang="en-GB">
              <a:solidFill>
                <a:srgbClr val="000099"/>
              </a:solidFill>
              <a:latin typeface="Arial" panose="020B0604020202020204" pitchFamily="34" charset="0"/>
            </a:endParaRPr>
          </a:p>
        </p:txBody>
      </p:sp>
      <p:sp>
        <p:nvSpPr>
          <p:cNvPr id="31748"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buFont typeface="Arial" panose="020B0604020202020204" pitchFamily="34" charset="0"/>
              <a:buNone/>
            </a:pPr>
            <a:endParaRPr lang="nb-NO" sz="2000">
              <a:solidFill>
                <a:schemeClr val="bg1"/>
              </a:solidFill>
              <a:latin typeface="Arial" panose="020B0604020202020204" pitchFamily="34" charset="0"/>
            </a:endParaRPr>
          </a:p>
        </p:txBody>
      </p:sp>
      <p:sp>
        <p:nvSpPr>
          <p:cNvPr id="31749"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1719165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2pPr>
            <a:lvl3pPr marL="11287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3pPr>
            <a:lvl4pPr marL="157956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4pPr>
            <a:lvl5pPr marL="2030413" indent="-225425">
              <a:spcBef>
                <a:spcPct val="30000"/>
              </a:spcBef>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5pPr>
            <a:lvl6pPr marL="24876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6pPr>
            <a:lvl7pPr marL="29448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7pPr>
            <a:lvl8pPr marL="34020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8pPr>
            <a:lvl9pPr marL="3859213" indent="-225425"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34975" algn="l"/>
                <a:tab pos="873125" algn="l"/>
                <a:tab pos="1311275" algn="l"/>
                <a:tab pos="1749425" algn="l"/>
                <a:tab pos="2187575" algn="l"/>
                <a:tab pos="2625725" algn="l"/>
                <a:tab pos="3063875" algn="l"/>
                <a:tab pos="3502025" algn="l"/>
                <a:tab pos="3940175" algn="l"/>
                <a:tab pos="4378325" algn="l"/>
                <a:tab pos="4816475" algn="l"/>
                <a:tab pos="5254625" algn="l"/>
                <a:tab pos="5692775" algn="l"/>
                <a:tab pos="6130925" algn="l"/>
                <a:tab pos="6569075" algn="l"/>
                <a:tab pos="7007225" algn="l"/>
                <a:tab pos="7445375" algn="l"/>
                <a:tab pos="7883525" algn="l"/>
                <a:tab pos="8321675" algn="l"/>
                <a:tab pos="8759825" algn="l"/>
              </a:tabLst>
              <a:defRPr sz="1200">
                <a:solidFill>
                  <a:srgbClr val="000000"/>
                </a:solidFill>
                <a:latin typeface="Times New Roman" panose="02020603050405020304" pitchFamily="18" charset="0"/>
              </a:defRPr>
            </a:lvl9pPr>
          </a:lstStyle>
          <a:p>
            <a:pPr>
              <a:spcBef>
                <a:spcPts val="300"/>
              </a:spcBef>
            </a:pPr>
            <a:fld id="{A29049CB-827C-4146-8C8C-4D23C12BEFFE}" type="slidenum">
              <a:rPr lang="en-GB" smtClean="0">
                <a:latin typeface="Arial" panose="020B0604020202020204" pitchFamily="34" charset="0"/>
              </a:rPr>
              <a:pPr>
                <a:spcBef>
                  <a:spcPts val="300"/>
                </a:spcBef>
              </a:pPr>
              <a:t>39</a:t>
            </a:fld>
            <a:endParaRPr lang="en-GB" smtClean="0">
              <a:latin typeface="Arial" panose="020B0604020202020204" pitchFamily="34" charset="0"/>
            </a:endParaRPr>
          </a:p>
        </p:txBody>
      </p:sp>
      <p:sp>
        <p:nvSpPr>
          <p:cNvPr id="54275" name="Text Box 1"/>
          <p:cNvSpPr txBox="1">
            <a:spLocks noChangeArrowheads="1"/>
          </p:cNvSpPr>
          <p:nvPr/>
        </p:nvSpPr>
        <p:spPr bwMode="auto">
          <a:xfrm>
            <a:off x="3675063" y="9412288"/>
            <a:ext cx="2809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773" tIns="45642" rIns="87773" bIns="45642" anchor="b"/>
          <a:lstStyle>
            <a:lvl1pPr>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panose="02020603050405020304" pitchFamily="18" charset="0"/>
              </a:defRPr>
            </a:lvl9pPr>
          </a:lstStyle>
          <a:p>
            <a:pPr algn="r" eaLnBrk="1" hangingPunct="1">
              <a:spcBef>
                <a:spcPts val="300"/>
              </a:spcBef>
              <a:buClr>
                <a:srgbClr val="000099"/>
              </a:buClr>
            </a:pPr>
            <a:fld id="{2BB234DD-D011-40C2-BEAB-7E57EB5220A9}" type="slidenum">
              <a:rPr lang="en-GB">
                <a:solidFill>
                  <a:srgbClr val="000099"/>
                </a:solidFill>
                <a:latin typeface="Arial" panose="020B0604020202020204" pitchFamily="34" charset="0"/>
              </a:rPr>
              <a:pPr algn="r" eaLnBrk="1" hangingPunct="1">
                <a:spcBef>
                  <a:spcPts val="300"/>
                </a:spcBef>
                <a:buClr>
                  <a:srgbClr val="000099"/>
                </a:buClr>
              </a:pPr>
              <a:t>39</a:t>
            </a:fld>
            <a:endParaRPr lang="en-GB">
              <a:solidFill>
                <a:srgbClr val="000099"/>
              </a:solidFill>
              <a:latin typeface="Arial" panose="020B0604020202020204" pitchFamily="34" charset="0"/>
            </a:endParaRPr>
          </a:p>
        </p:txBody>
      </p:sp>
      <p:sp>
        <p:nvSpPr>
          <p:cNvPr id="54276" name="Text Box 2"/>
          <p:cNvSpPr txBox="1">
            <a:spLocks noChangeArrowheads="1"/>
          </p:cNvSpPr>
          <p:nvPr/>
        </p:nvSpPr>
        <p:spPr bwMode="auto">
          <a:xfrm>
            <a:off x="892175" y="742950"/>
            <a:ext cx="4700588" cy="3714750"/>
          </a:xfrm>
          <a:prstGeom prst="rect">
            <a:avLst/>
          </a:prstGeom>
          <a:solidFill>
            <a:srgbClr val="FFFFFF"/>
          </a:solidFill>
          <a:ln w="9360">
            <a:solidFill>
              <a:srgbClr val="000000"/>
            </a:solidFill>
            <a:miter lim="800000"/>
            <a:headEnd/>
            <a:tailEnd/>
          </a:ln>
        </p:spPr>
        <p:txBody>
          <a:bodyPr wrap="none" lIns="89177" tIns="44589" rIns="89177" bIns="44589"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62000"/>
              </a:lnSpc>
              <a:spcBef>
                <a:spcPts val="500"/>
              </a:spcBef>
              <a:buClr>
                <a:srgbClr val="000099"/>
              </a:buClr>
            </a:pPr>
            <a:endParaRPr lang="nb-NO" sz="2000">
              <a:solidFill>
                <a:schemeClr val="bg1"/>
              </a:solidFill>
              <a:latin typeface="Arial" panose="020B0604020202020204" pitchFamily="34" charset="0"/>
            </a:endParaRPr>
          </a:p>
        </p:txBody>
      </p:sp>
      <p:sp>
        <p:nvSpPr>
          <p:cNvPr id="54277" name="Rectangle 3"/>
          <p:cNvSpPr>
            <a:spLocks noGrp="1" noChangeArrowheads="1"/>
          </p:cNvSpPr>
          <p:nvPr>
            <p:ph type="body"/>
          </p:nvPr>
        </p:nvSpPr>
        <p:spPr>
          <a:xfrm>
            <a:off x="865188" y="4705350"/>
            <a:ext cx="4746625"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b-NO" smtClean="0">
              <a:latin typeface="Times New Roman" panose="02020603050405020304" pitchFamily="18" charset="0"/>
            </a:endParaRPr>
          </a:p>
        </p:txBody>
      </p:sp>
    </p:spTree>
    <p:extLst>
      <p:ext uri="{BB962C8B-B14F-4D97-AF65-F5344CB8AC3E}">
        <p14:creationId xmlns:p14="http://schemas.microsoft.com/office/powerpoint/2010/main" val="2107311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DEC0DE2D-D812-A74A-AF28-8CC01B533D2F}" type="slidenum">
              <a:rPr lang="en-GB" altLang="nb-NO">
                <a:latin typeface="Arial" charset="0"/>
                <a:cs typeface="DejaVu LGC Sans" charset="0"/>
              </a:rPr>
              <a:pPr>
                <a:spcBef>
                  <a:spcPts val="300"/>
                </a:spcBef>
                <a:buFont typeface="Arial" charset="0"/>
                <a:buNone/>
              </a:pPr>
              <a:t>41</a:t>
            </a:fld>
            <a:endParaRPr lang="en-GB" altLang="nb-NO">
              <a:latin typeface="Arial" charset="0"/>
              <a:cs typeface="DejaVu LGC Sans" charset="0"/>
            </a:endParaRPr>
          </a:p>
        </p:txBody>
      </p:sp>
      <p:sp>
        <p:nvSpPr>
          <p:cNvPr id="3277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76EF7921-945F-6E45-8905-3F74057EC5D0}" type="slidenum">
              <a:rPr lang="en-GB" altLang="nb-NO">
                <a:solidFill>
                  <a:srgbClr val="000099"/>
                </a:solidFill>
                <a:latin typeface="Arial" charset="0"/>
              </a:rPr>
              <a:pPr algn="r" eaLnBrk="1" hangingPunct="1">
                <a:spcBef>
                  <a:spcPts val="300"/>
                </a:spcBef>
                <a:buClr>
                  <a:srgbClr val="000099"/>
                </a:buClr>
                <a:buFont typeface="Arial" charset="0"/>
                <a:buNone/>
              </a:pPr>
              <a:t>41</a:t>
            </a:fld>
            <a:endParaRPr lang="en-GB" altLang="nb-NO">
              <a:solidFill>
                <a:srgbClr val="000099"/>
              </a:solidFill>
              <a:latin typeface="Arial" charset="0"/>
            </a:endParaRPr>
          </a:p>
        </p:txBody>
      </p:sp>
      <p:sp>
        <p:nvSpPr>
          <p:cNvPr id="3277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3277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39643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2AD3E546-8C15-0D43-96EA-0A2AECEB4961}" type="slidenum">
              <a:rPr lang="en-GB" altLang="nb-NO">
                <a:latin typeface="Arial" charset="0"/>
                <a:cs typeface="DejaVu LGC Sans" charset="0"/>
              </a:rPr>
              <a:pPr>
                <a:spcBef>
                  <a:spcPts val="300"/>
                </a:spcBef>
                <a:buFont typeface="Arial" charset="0"/>
                <a:buNone/>
              </a:pPr>
              <a:t>43</a:t>
            </a:fld>
            <a:endParaRPr lang="en-GB" altLang="nb-NO">
              <a:latin typeface="Arial" charset="0"/>
              <a:cs typeface="DejaVu LGC Sans" charset="0"/>
            </a:endParaRPr>
          </a:p>
        </p:txBody>
      </p:sp>
      <p:sp>
        <p:nvSpPr>
          <p:cNvPr id="34819"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6D2D869D-6096-9E44-B80B-C6150F604D7E}" type="slidenum">
              <a:rPr lang="en-GB" altLang="nb-NO">
                <a:solidFill>
                  <a:srgbClr val="000099"/>
                </a:solidFill>
                <a:latin typeface="Arial" charset="0"/>
              </a:rPr>
              <a:pPr algn="r" eaLnBrk="1" hangingPunct="1">
                <a:spcBef>
                  <a:spcPts val="300"/>
                </a:spcBef>
                <a:buClr>
                  <a:srgbClr val="000099"/>
                </a:buClr>
                <a:buFont typeface="Arial" charset="0"/>
                <a:buNone/>
              </a:pPr>
              <a:t>43</a:t>
            </a:fld>
            <a:endParaRPr lang="en-GB" altLang="nb-NO">
              <a:solidFill>
                <a:srgbClr val="000099"/>
              </a:solidFill>
              <a:latin typeface="Arial" charset="0"/>
            </a:endParaRPr>
          </a:p>
        </p:txBody>
      </p:sp>
      <p:sp>
        <p:nvSpPr>
          <p:cNvPr id="34820"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34821"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69658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88791762-39E9-7C4F-AE06-30E6E9C28CD6}" type="slidenum">
              <a:rPr lang="en-GB" altLang="nb-NO">
                <a:latin typeface="Arial" charset="0"/>
                <a:cs typeface="DejaVu LGC Sans" charset="0"/>
              </a:rPr>
              <a:pPr>
                <a:spcBef>
                  <a:spcPts val="300"/>
                </a:spcBef>
                <a:buFont typeface="Arial" charset="0"/>
                <a:buNone/>
              </a:pPr>
              <a:t>6</a:t>
            </a:fld>
            <a:endParaRPr lang="en-GB" altLang="nb-NO">
              <a:latin typeface="Arial" charset="0"/>
              <a:cs typeface="DejaVu LGC Sans" charset="0"/>
            </a:endParaRPr>
          </a:p>
        </p:txBody>
      </p:sp>
      <p:sp>
        <p:nvSpPr>
          <p:cNvPr id="7171"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BB4A7471-26A7-0145-91F3-CB147438F5CB}" type="slidenum">
              <a:rPr lang="en-GB" altLang="nb-NO">
                <a:solidFill>
                  <a:srgbClr val="000099"/>
                </a:solidFill>
                <a:latin typeface="Arial" charset="0"/>
              </a:rPr>
              <a:pPr algn="r" eaLnBrk="1" hangingPunct="1">
                <a:spcBef>
                  <a:spcPts val="300"/>
                </a:spcBef>
                <a:buClr>
                  <a:srgbClr val="000099"/>
                </a:buClr>
                <a:buFont typeface="Arial" charset="0"/>
                <a:buNone/>
              </a:pPr>
              <a:t>6</a:t>
            </a:fld>
            <a:endParaRPr lang="en-GB" altLang="nb-NO">
              <a:solidFill>
                <a:srgbClr val="000099"/>
              </a:solidFill>
              <a:latin typeface="Arial" charset="0"/>
            </a:endParaRPr>
          </a:p>
        </p:txBody>
      </p:sp>
      <p:sp>
        <p:nvSpPr>
          <p:cNvPr id="7172"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7173"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08561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3FF85EF5-8EBC-834C-8ADD-A481AB123D09}" type="slidenum">
              <a:rPr lang="en-GB" altLang="nb-NO">
                <a:latin typeface="Arial" charset="0"/>
                <a:cs typeface="DejaVu LGC Sans" charset="0"/>
              </a:rPr>
              <a:pPr>
                <a:spcBef>
                  <a:spcPts val="300"/>
                </a:spcBef>
                <a:buFont typeface="Arial" charset="0"/>
                <a:buNone/>
              </a:pPr>
              <a:t>7</a:t>
            </a:fld>
            <a:endParaRPr lang="en-GB" altLang="nb-NO">
              <a:latin typeface="Arial" charset="0"/>
              <a:cs typeface="DejaVu LGC Sans" charset="0"/>
            </a:endParaRPr>
          </a:p>
        </p:txBody>
      </p:sp>
      <p:sp>
        <p:nvSpPr>
          <p:cNvPr id="28675"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F4B45FF1-26C6-6747-9445-BD2DA3E7C0C5}" type="slidenum">
              <a:rPr lang="en-GB" altLang="nb-NO">
                <a:solidFill>
                  <a:srgbClr val="000099"/>
                </a:solidFill>
                <a:latin typeface="Arial" charset="0"/>
              </a:rPr>
              <a:pPr algn="r" eaLnBrk="1" hangingPunct="1">
                <a:spcBef>
                  <a:spcPts val="300"/>
                </a:spcBef>
                <a:buClr>
                  <a:srgbClr val="000099"/>
                </a:buClr>
                <a:buFont typeface="Arial" charset="0"/>
                <a:buNone/>
              </a:pPr>
              <a:t>7</a:t>
            </a:fld>
            <a:endParaRPr lang="en-GB" altLang="nb-NO">
              <a:solidFill>
                <a:srgbClr val="000099"/>
              </a:solidFill>
              <a:latin typeface="Arial" charset="0"/>
            </a:endParaRPr>
          </a:p>
        </p:txBody>
      </p:sp>
      <p:sp>
        <p:nvSpPr>
          <p:cNvPr id="28676"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28677"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389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D8A11494-0229-6441-9E20-6D1666C81ECA}" type="slidenum">
              <a:rPr lang="en-GB" altLang="nb-NO">
                <a:latin typeface="Arial" charset="0"/>
                <a:cs typeface="DejaVu LGC Sans" charset="0"/>
              </a:rPr>
              <a:pPr>
                <a:spcBef>
                  <a:spcPts val="300"/>
                </a:spcBef>
                <a:buFont typeface="Arial" charset="0"/>
                <a:buNone/>
              </a:pPr>
              <a:t>8</a:t>
            </a:fld>
            <a:endParaRPr lang="en-GB" altLang="nb-NO">
              <a:latin typeface="Arial" charset="0"/>
              <a:cs typeface="DejaVu LGC Sans" charset="0"/>
            </a:endParaRPr>
          </a:p>
        </p:txBody>
      </p:sp>
      <p:sp>
        <p:nvSpPr>
          <p:cNvPr id="36867"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331BE3D3-2C03-FC4D-A25A-D3AA5C740A44}" type="slidenum">
              <a:rPr lang="en-GB" altLang="nb-NO">
                <a:solidFill>
                  <a:srgbClr val="000099"/>
                </a:solidFill>
                <a:latin typeface="Arial" charset="0"/>
              </a:rPr>
              <a:pPr algn="r" eaLnBrk="1" hangingPunct="1">
                <a:spcBef>
                  <a:spcPts val="300"/>
                </a:spcBef>
                <a:buClr>
                  <a:srgbClr val="000099"/>
                </a:buClr>
                <a:buFont typeface="Arial" charset="0"/>
                <a:buNone/>
              </a:pPr>
              <a:t>8</a:t>
            </a:fld>
            <a:endParaRPr lang="en-GB" altLang="nb-NO">
              <a:solidFill>
                <a:srgbClr val="000099"/>
              </a:solidFill>
              <a:latin typeface="Arial" charset="0"/>
            </a:endParaRPr>
          </a:p>
        </p:txBody>
      </p:sp>
      <p:sp>
        <p:nvSpPr>
          <p:cNvPr id="36868"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36869"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81005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9274E3EE-87A6-9240-8E37-DD081EEF7B11}" type="slidenum">
              <a:rPr lang="en-GB" altLang="nb-NO">
                <a:latin typeface="Arial" charset="0"/>
                <a:cs typeface="DejaVu LGC Sans" charset="0"/>
              </a:rPr>
              <a:pPr>
                <a:spcBef>
                  <a:spcPts val="300"/>
                </a:spcBef>
                <a:buFont typeface="Arial" charset="0"/>
                <a:buNone/>
              </a:pPr>
              <a:t>9</a:t>
            </a:fld>
            <a:endParaRPr lang="en-GB" altLang="nb-NO">
              <a:latin typeface="Arial" charset="0"/>
              <a:cs typeface="DejaVu LGC Sans" charset="0"/>
            </a:endParaRPr>
          </a:p>
        </p:txBody>
      </p:sp>
      <p:sp>
        <p:nvSpPr>
          <p:cNvPr id="38915"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67200A49-F56A-C148-B6CF-3EB2615309B6}" type="slidenum">
              <a:rPr lang="en-GB" altLang="nb-NO">
                <a:solidFill>
                  <a:srgbClr val="000099"/>
                </a:solidFill>
                <a:latin typeface="Arial" charset="0"/>
              </a:rPr>
              <a:pPr algn="r" eaLnBrk="1" hangingPunct="1">
                <a:spcBef>
                  <a:spcPts val="300"/>
                </a:spcBef>
                <a:buClr>
                  <a:srgbClr val="000099"/>
                </a:buClr>
                <a:buFont typeface="Arial" charset="0"/>
                <a:buNone/>
              </a:pPr>
              <a:t>9</a:t>
            </a:fld>
            <a:endParaRPr lang="en-GB" altLang="nb-NO">
              <a:solidFill>
                <a:srgbClr val="000099"/>
              </a:solidFill>
              <a:latin typeface="Arial" charset="0"/>
            </a:endParaRPr>
          </a:p>
        </p:txBody>
      </p:sp>
      <p:sp>
        <p:nvSpPr>
          <p:cNvPr id="38916"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38917"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62694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9274E3EE-87A6-9240-8E37-DD081EEF7B11}" type="slidenum">
              <a:rPr lang="en-GB" altLang="nb-NO">
                <a:latin typeface="Arial" charset="0"/>
                <a:cs typeface="DejaVu LGC Sans" charset="0"/>
              </a:rPr>
              <a:pPr>
                <a:spcBef>
                  <a:spcPts val="300"/>
                </a:spcBef>
                <a:buFont typeface="Arial" charset="0"/>
                <a:buNone/>
              </a:pPr>
              <a:t>10</a:t>
            </a:fld>
            <a:endParaRPr lang="en-GB" altLang="nb-NO">
              <a:latin typeface="Arial" charset="0"/>
              <a:cs typeface="DejaVu LGC Sans" charset="0"/>
            </a:endParaRPr>
          </a:p>
        </p:txBody>
      </p:sp>
      <p:sp>
        <p:nvSpPr>
          <p:cNvPr id="38915"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67200A49-F56A-C148-B6CF-3EB2615309B6}" type="slidenum">
              <a:rPr lang="en-GB" altLang="nb-NO">
                <a:solidFill>
                  <a:srgbClr val="000099"/>
                </a:solidFill>
                <a:latin typeface="Arial" charset="0"/>
              </a:rPr>
              <a:pPr algn="r" eaLnBrk="1" hangingPunct="1">
                <a:spcBef>
                  <a:spcPts val="300"/>
                </a:spcBef>
                <a:buClr>
                  <a:srgbClr val="000099"/>
                </a:buClr>
                <a:buFont typeface="Arial" charset="0"/>
                <a:buNone/>
              </a:pPr>
              <a:t>10</a:t>
            </a:fld>
            <a:endParaRPr lang="en-GB" altLang="nb-NO">
              <a:solidFill>
                <a:srgbClr val="000099"/>
              </a:solidFill>
              <a:latin typeface="Arial" charset="0"/>
            </a:endParaRPr>
          </a:p>
        </p:txBody>
      </p:sp>
      <p:sp>
        <p:nvSpPr>
          <p:cNvPr id="38916"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38917"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52361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1325" algn="l"/>
                <a:tab pos="884238" algn="l"/>
                <a:tab pos="1328738" algn="l"/>
                <a:tab pos="1771650" algn="l"/>
                <a:tab pos="2216150" algn="l"/>
                <a:tab pos="2659063" algn="l"/>
                <a:tab pos="3103563" algn="l"/>
                <a:tab pos="3546475" algn="l"/>
                <a:tab pos="3990975" algn="l"/>
                <a:tab pos="4433888" algn="l"/>
                <a:tab pos="4878388" algn="l"/>
                <a:tab pos="5321300" algn="l"/>
                <a:tab pos="5765800" algn="l"/>
                <a:tab pos="6208713" algn="l"/>
                <a:tab pos="6651625" algn="l"/>
                <a:tab pos="7096125" algn="l"/>
                <a:tab pos="7539038" algn="l"/>
                <a:tab pos="7983538" algn="l"/>
                <a:tab pos="8426450" algn="l"/>
                <a:tab pos="8870950" algn="l"/>
              </a:tabLst>
              <a:defRPr sz="1200">
                <a:solidFill>
                  <a:srgbClr val="000000"/>
                </a:solidFill>
                <a:latin typeface="Times New Roman" charset="0"/>
              </a:defRPr>
            </a:lvl9pPr>
          </a:lstStyle>
          <a:p>
            <a:pPr>
              <a:spcBef>
                <a:spcPts val="300"/>
              </a:spcBef>
              <a:buFont typeface="Arial" charset="0"/>
              <a:buNone/>
            </a:pPr>
            <a:fld id="{B7F35A53-671A-DE44-9401-FD25B1150168}" type="slidenum">
              <a:rPr lang="en-GB" altLang="nb-NO">
                <a:latin typeface="Arial" charset="0"/>
                <a:cs typeface="DejaVu LGC Sans" charset="0"/>
              </a:rPr>
              <a:pPr>
                <a:spcBef>
                  <a:spcPts val="300"/>
                </a:spcBef>
                <a:buFont typeface="Arial" charset="0"/>
                <a:buNone/>
              </a:pPr>
              <a:t>11</a:t>
            </a:fld>
            <a:endParaRPr lang="en-GB" altLang="nb-NO">
              <a:latin typeface="Arial" charset="0"/>
              <a:cs typeface="DejaVu LGC Sans" charset="0"/>
            </a:endParaRPr>
          </a:p>
        </p:txBody>
      </p:sp>
      <p:sp>
        <p:nvSpPr>
          <p:cNvPr id="40963" name="Text Box 1"/>
          <p:cNvSpPr txBox="1">
            <a:spLocks noChangeArrowheads="1"/>
          </p:cNvSpPr>
          <p:nvPr/>
        </p:nvSpPr>
        <p:spPr bwMode="auto">
          <a:xfrm>
            <a:off x="3779838" y="9429750"/>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875" tIns="46215" rIns="88875" bIns="46215" anchor="b"/>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defRPr>
            </a:lvl9pPr>
          </a:lstStyle>
          <a:p>
            <a:pPr algn="r" eaLnBrk="1" hangingPunct="1">
              <a:spcBef>
                <a:spcPts val="300"/>
              </a:spcBef>
              <a:buClr>
                <a:srgbClr val="000099"/>
              </a:buClr>
              <a:buFont typeface="Arial" charset="0"/>
              <a:buNone/>
            </a:pPr>
            <a:fld id="{86DC3AFF-AF1E-604B-BDDD-7889B52E449B}" type="slidenum">
              <a:rPr lang="en-GB" altLang="nb-NO">
                <a:solidFill>
                  <a:srgbClr val="000099"/>
                </a:solidFill>
                <a:latin typeface="Arial" charset="0"/>
              </a:rPr>
              <a:pPr algn="r" eaLnBrk="1" hangingPunct="1">
                <a:spcBef>
                  <a:spcPts val="300"/>
                </a:spcBef>
                <a:buClr>
                  <a:srgbClr val="000099"/>
                </a:buClr>
                <a:buFont typeface="Arial" charset="0"/>
                <a:buNone/>
              </a:pPr>
              <a:t>11</a:t>
            </a:fld>
            <a:endParaRPr lang="en-GB" altLang="nb-NO">
              <a:solidFill>
                <a:srgbClr val="000099"/>
              </a:solidFill>
              <a:latin typeface="Arial" charset="0"/>
            </a:endParaRPr>
          </a:p>
        </p:txBody>
      </p:sp>
      <p:sp>
        <p:nvSpPr>
          <p:cNvPr id="40964" name="Text Box 2"/>
          <p:cNvSpPr txBox="1">
            <a:spLocks noChangeArrowheads="1"/>
          </p:cNvSpPr>
          <p:nvPr/>
        </p:nvSpPr>
        <p:spPr bwMode="auto">
          <a:xfrm>
            <a:off x="917575" y="744538"/>
            <a:ext cx="4833938" cy="3721100"/>
          </a:xfrm>
          <a:prstGeom prst="rect">
            <a:avLst/>
          </a:prstGeom>
          <a:solidFill>
            <a:srgbClr val="FFFFFF"/>
          </a:solidFill>
          <a:ln w="9360">
            <a:solidFill>
              <a:srgbClr val="000000"/>
            </a:solidFill>
            <a:miter lim="800000"/>
            <a:headEnd/>
            <a:tailEnd/>
          </a:ln>
        </p:spPr>
        <p:txBody>
          <a:bodyPr wrap="none" lIns="90297" tIns="45149" rIns="90297" bIns="45149" anchor="ctr"/>
          <a:lstStyle>
            <a:lvl1pPr>
              <a:spcBef>
                <a:spcPct val="30000"/>
              </a:spcBef>
              <a:buClr>
                <a:srgbClr val="000000"/>
              </a:buClr>
              <a:buSzPct val="100000"/>
              <a:buFont typeface="Times New Roman" charset="0"/>
              <a:defRPr sz="1200">
                <a:solidFill>
                  <a:srgbClr val="000000"/>
                </a:solidFill>
                <a:latin typeface="Times New Roman" charset="0"/>
              </a:defRPr>
            </a:lvl1pPr>
            <a:lvl2pPr marL="742950" indent="-285750">
              <a:spcBef>
                <a:spcPct val="30000"/>
              </a:spcBef>
              <a:buClr>
                <a:srgbClr val="000000"/>
              </a:buClr>
              <a:buSzPct val="100000"/>
              <a:buFont typeface="Times New Roman" charset="0"/>
              <a:defRPr sz="1200">
                <a:solidFill>
                  <a:srgbClr val="000000"/>
                </a:solidFill>
                <a:latin typeface="Times New Roman" charset="0"/>
              </a:defRPr>
            </a:lvl2pPr>
            <a:lvl3pPr marL="1143000" indent="-228600">
              <a:spcBef>
                <a:spcPct val="30000"/>
              </a:spcBef>
              <a:buClr>
                <a:srgbClr val="000000"/>
              </a:buClr>
              <a:buSzPct val="100000"/>
              <a:buFont typeface="Times New Roman" charset="0"/>
              <a:defRPr sz="1200">
                <a:solidFill>
                  <a:srgbClr val="000000"/>
                </a:solidFill>
                <a:latin typeface="Times New Roman" charset="0"/>
              </a:defRPr>
            </a:lvl3pPr>
            <a:lvl4pPr marL="1600200" indent="-228600">
              <a:spcBef>
                <a:spcPct val="30000"/>
              </a:spcBef>
              <a:buClr>
                <a:srgbClr val="000000"/>
              </a:buClr>
              <a:buSzPct val="100000"/>
              <a:buFont typeface="Times New Roman" charset="0"/>
              <a:defRPr sz="1200">
                <a:solidFill>
                  <a:srgbClr val="000000"/>
                </a:solidFill>
                <a:latin typeface="Times New Roman" charset="0"/>
              </a:defRPr>
            </a:lvl4pPr>
            <a:lvl5pPr marL="2057400" indent="-228600">
              <a:spcBef>
                <a:spcPct val="30000"/>
              </a:spcBef>
              <a:buClr>
                <a:srgbClr val="000000"/>
              </a:buClr>
              <a:buSzPct val="100000"/>
              <a:buFont typeface="Times New Roman" charset="0"/>
              <a:defRPr sz="1200">
                <a:solidFill>
                  <a:srgbClr val="000000"/>
                </a:solidFill>
                <a:latin typeface="Times New Roman" charset="0"/>
              </a:defRPr>
            </a:lvl5pPr>
            <a:lvl6pPr marL="25146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6pPr>
            <a:lvl7pPr marL="29718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7pPr>
            <a:lvl8pPr marL="34290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8pPr>
            <a:lvl9pPr marL="3886200" indent="-228600" defTabSz="449263" eaLnBrk="0" fontAlgn="base" hangingPunct="0">
              <a:spcBef>
                <a:spcPct val="30000"/>
              </a:spcBef>
              <a:spcAft>
                <a:spcPct val="0"/>
              </a:spcAft>
              <a:buClr>
                <a:srgbClr val="000000"/>
              </a:buClr>
              <a:buSzPct val="100000"/>
              <a:buFont typeface="Times New Roman" charset="0"/>
              <a:defRPr sz="1200">
                <a:solidFill>
                  <a:srgbClr val="000000"/>
                </a:solidFill>
                <a:latin typeface="Times New Roman" charset="0"/>
              </a:defRPr>
            </a:lvl9pPr>
          </a:lstStyle>
          <a:p>
            <a:pPr eaLnBrk="1" hangingPunct="1">
              <a:lnSpc>
                <a:spcPct val="62000"/>
              </a:lnSpc>
              <a:spcBef>
                <a:spcPts val="500"/>
              </a:spcBef>
              <a:buClr>
                <a:srgbClr val="000099"/>
              </a:buClr>
              <a:buFont typeface="Arial" charset="0"/>
              <a:buNone/>
            </a:pPr>
            <a:endParaRPr lang="nb-NO" altLang="nb-NO" sz="2000">
              <a:solidFill>
                <a:schemeClr val="bg1"/>
              </a:solidFill>
              <a:latin typeface="Arial" charset="0"/>
            </a:endParaRPr>
          </a:p>
        </p:txBody>
      </p:sp>
      <p:sp>
        <p:nvSpPr>
          <p:cNvPr id="40965" name="Rectangle 3"/>
          <p:cNvSpPr>
            <a:spLocks noGrp="1" noChangeArrowheads="1"/>
          </p:cNvSpPr>
          <p:nvPr>
            <p:ph type="body"/>
          </p:nvPr>
        </p:nvSpPr>
        <p:spPr>
          <a:xfrm>
            <a:off x="889000" y="4714875"/>
            <a:ext cx="4881563"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nb-NO" altLang="nb-NO">
              <a:latin typeface="Times New Roman" charset="0"/>
            </a:endParaRPr>
          </a:p>
        </p:txBody>
      </p:sp>
    </p:spTree>
    <p:extLst>
      <p:ext uri="{BB962C8B-B14F-4D97-AF65-F5344CB8AC3E}">
        <p14:creationId xmlns:p14="http://schemas.microsoft.com/office/powerpoint/2010/main" val="126596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83C5D9F-F001-9642-8234-AFCFD6F8B968}" type="datetimeFigureOut">
              <a:rPr lang="nb-NO" smtClean="0"/>
              <a:t>06.06.2016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213402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83C5D9F-F001-9642-8234-AFCFD6F8B968}" type="datetimeFigureOut">
              <a:rPr lang="nb-NO" smtClean="0"/>
              <a:t>06.06.2016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9796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83C5D9F-F001-9642-8234-AFCFD6F8B968}" type="datetimeFigureOut">
              <a:rPr lang="nb-NO" smtClean="0"/>
              <a:t>06.06.2016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153306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83C5D9F-F001-9642-8234-AFCFD6F8B968}" type="datetimeFigureOut">
              <a:rPr lang="nb-NO" smtClean="0"/>
              <a:t>06.06.2016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36111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83C5D9F-F001-9642-8234-AFCFD6F8B968}" type="datetimeFigureOut">
              <a:rPr lang="nb-NO" smtClean="0"/>
              <a:t>06.06.2016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40508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83C5D9F-F001-9642-8234-AFCFD6F8B968}" type="datetimeFigureOut">
              <a:rPr lang="nb-NO" smtClean="0"/>
              <a:t>06.06.2016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73567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83C5D9F-F001-9642-8234-AFCFD6F8B968}" type="datetimeFigureOut">
              <a:rPr lang="nb-NO" smtClean="0"/>
              <a:t>06.06.2016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147055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83C5D9F-F001-9642-8234-AFCFD6F8B968}" type="datetimeFigureOut">
              <a:rPr lang="nb-NO" smtClean="0"/>
              <a:t>06.06.2016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22563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3C5D9F-F001-9642-8234-AFCFD6F8B968}" type="datetimeFigureOut">
              <a:rPr lang="nb-NO" smtClean="0"/>
              <a:t>06.06.2016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191603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83C5D9F-F001-9642-8234-AFCFD6F8B968}" type="datetimeFigureOut">
              <a:rPr lang="nb-NO" smtClean="0"/>
              <a:t>06.06.2016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127556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83C5D9F-F001-9642-8234-AFCFD6F8B968}" type="datetimeFigureOut">
              <a:rPr lang="nb-NO" smtClean="0"/>
              <a:t>06.06.2016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E9EB50F-5464-944C-B043-4E40B02E826F}" type="slidenum">
              <a:rPr lang="nb-NO" smtClean="0"/>
              <a:t>‹#›</a:t>
            </a:fld>
            <a:endParaRPr lang="nb-NO"/>
          </a:p>
        </p:txBody>
      </p:sp>
    </p:spTree>
    <p:extLst>
      <p:ext uri="{BB962C8B-B14F-4D97-AF65-F5344CB8AC3E}">
        <p14:creationId xmlns:p14="http://schemas.microsoft.com/office/powerpoint/2010/main" val="60698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C5D9F-F001-9642-8234-AFCFD6F8B968}" type="datetimeFigureOut">
              <a:rPr lang="nb-NO" smtClean="0"/>
              <a:t>06.06.2016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EB50F-5464-944C-B043-4E40B02E826F}" type="slidenum">
              <a:rPr lang="nb-NO" smtClean="0"/>
              <a:t>‹#›</a:t>
            </a:fld>
            <a:endParaRPr lang="nb-NO"/>
          </a:p>
        </p:txBody>
      </p:sp>
    </p:spTree>
    <p:extLst>
      <p:ext uri="{BB962C8B-B14F-4D97-AF65-F5344CB8AC3E}">
        <p14:creationId xmlns:p14="http://schemas.microsoft.com/office/powerpoint/2010/main" val="816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27.jpe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9.jpeg"/><Relationship Id="rId9"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8"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5"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png"/><Relationship Id="rId6"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3.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png"/><Relationship Id="rId5"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36.png"/><Relationship Id="rId5" Type="http://schemas.openxmlformats.org/officeDocument/2006/relationships/image" Target="../media/image61.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jpeg"/><Relationship Id="rId4" Type="http://schemas.openxmlformats.org/officeDocument/2006/relationships/image" Target="../media/image16.png"/><Relationship Id="rId5" Type="http://schemas.microsoft.com/office/2007/relationships/hdphoto" Target="../media/hdphoto2.wdp"/><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20653440">
            <a:off x="703129" y="1980506"/>
            <a:ext cx="2184635" cy="35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8705" y="1407310"/>
            <a:ext cx="4220578" cy="4160475"/>
          </a:xfrm>
          <a:prstGeom prst="rect">
            <a:avLst/>
          </a:prstGeom>
        </p:spPr>
      </p:pic>
      <p:sp>
        <p:nvSpPr>
          <p:cNvPr id="2" name="TekstSylinder 1"/>
          <p:cNvSpPr txBox="1"/>
          <p:nvPr/>
        </p:nvSpPr>
        <p:spPr>
          <a:xfrm>
            <a:off x="2828925" y="1900688"/>
            <a:ext cx="5672138" cy="1692771"/>
          </a:xfrm>
          <a:prstGeom prst="rect">
            <a:avLst/>
          </a:prstGeom>
          <a:noFill/>
        </p:spPr>
        <p:txBody>
          <a:bodyPr wrap="square" rtlCol="0">
            <a:spAutoFit/>
          </a:bodyPr>
          <a:lstStyle/>
          <a:p>
            <a:pPr algn="ctr"/>
            <a:r>
              <a:rPr lang="nb-NO" sz="3200" dirty="0" smtClean="0">
                <a:latin typeface="Century Gothic" charset="0"/>
                <a:ea typeface="Century Gothic" charset="0"/>
                <a:cs typeface="Century Gothic" charset="0"/>
              </a:rPr>
              <a:t>Tekstboken og kirkeåret</a:t>
            </a:r>
          </a:p>
          <a:p>
            <a:pPr algn="ctr"/>
            <a:endParaRPr lang="nb-NO" dirty="0" smtClean="0">
              <a:latin typeface="Century Gothic" charset="0"/>
              <a:ea typeface="Century Gothic" charset="0"/>
              <a:cs typeface="Century Gothic" charset="0"/>
            </a:endParaRPr>
          </a:p>
          <a:p>
            <a:pPr algn="ctr"/>
            <a:r>
              <a:rPr lang="nb-NO" dirty="0" smtClean="0">
                <a:latin typeface="Century Gothic" charset="0"/>
                <a:ea typeface="Century Gothic" charset="0"/>
                <a:cs typeface="Century Gothic" charset="0"/>
              </a:rPr>
              <a:t>Kurs for prestene </a:t>
            </a:r>
            <a:r>
              <a:rPr lang="nb-NO" smtClean="0">
                <a:latin typeface="Century Gothic" charset="0"/>
                <a:ea typeface="Century Gothic" charset="0"/>
                <a:cs typeface="Century Gothic" charset="0"/>
              </a:rPr>
              <a:t>i Namdal </a:t>
            </a:r>
            <a:r>
              <a:rPr lang="nb-NO" dirty="0" smtClean="0">
                <a:latin typeface="Century Gothic" charset="0"/>
                <a:ea typeface="Century Gothic" charset="0"/>
                <a:cs typeface="Century Gothic" charset="0"/>
              </a:rPr>
              <a:t>prosti</a:t>
            </a:r>
          </a:p>
          <a:p>
            <a:pPr algn="ctr"/>
            <a:r>
              <a:rPr lang="nb-NO">
                <a:latin typeface="Century Gothic" charset="0"/>
                <a:ea typeface="Century Gothic" charset="0"/>
                <a:cs typeface="Century Gothic" charset="0"/>
              </a:rPr>
              <a:t>f</a:t>
            </a:r>
            <a:r>
              <a:rPr lang="nb-NO" smtClean="0">
                <a:latin typeface="Century Gothic" charset="0"/>
                <a:ea typeface="Century Gothic" charset="0"/>
                <a:cs typeface="Century Gothic" charset="0"/>
              </a:rPr>
              <a:t>redag 27. </a:t>
            </a:r>
            <a:r>
              <a:rPr lang="nb-NO" dirty="0" smtClean="0">
                <a:latin typeface="Century Gothic" charset="0"/>
                <a:ea typeface="Century Gothic" charset="0"/>
                <a:cs typeface="Century Gothic" charset="0"/>
              </a:rPr>
              <a:t>mai 2016</a:t>
            </a:r>
          </a:p>
          <a:p>
            <a:pPr algn="ctr"/>
            <a:r>
              <a:rPr lang="nb-NO" dirty="0">
                <a:latin typeface="Century Gothic" charset="0"/>
                <a:ea typeface="Century Gothic" charset="0"/>
                <a:cs typeface="Century Gothic" charset="0"/>
              </a:rPr>
              <a:t>v</a:t>
            </a:r>
            <a:r>
              <a:rPr lang="nb-NO" dirty="0" smtClean="0">
                <a:latin typeface="Century Gothic" charset="0"/>
                <a:ea typeface="Century Gothic" charset="0"/>
                <a:cs typeface="Century Gothic" charset="0"/>
              </a:rPr>
              <a:t>ed Harald Kaasa Hammer</a:t>
            </a:r>
            <a:endParaRPr lang="nb-NO" dirty="0">
              <a:latin typeface="Century Gothic" charset="0"/>
              <a:ea typeface="Century Gothic" charset="0"/>
              <a:cs typeface="Century Gothic" charset="0"/>
            </a:endParaRPr>
          </a:p>
        </p:txBody>
      </p:sp>
      <p:sp>
        <p:nvSpPr>
          <p:cNvPr id="5" name="TekstSylinder 4"/>
          <p:cNvSpPr txBox="1"/>
          <p:nvPr/>
        </p:nvSpPr>
        <p:spPr>
          <a:xfrm>
            <a:off x="4828674" y="4138863"/>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153820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84442" y="1628775"/>
            <a:ext cx="1922462" cy="503078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bibelstoffet</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Sammenheng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Utvikling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Tekstlengde</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Høytlesning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Inkluderende</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Fortellinger</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Ekumenikk</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Bredde</a:t>
            </a:r>
            <a:r>
              <a:rPr lang="en-GB" altLang="nb-NO" sz="1900" dirty="0">
                <a:solidFill>
                  <a:schemeClr val="bg1">
                    <a:lumMod val="75000"/>
                  </a:schemeClr>
                </a:solidFill>
                <a:latin typeface="Century Gothic" charset="0"/>
                <a:ea typeface="Century Gothic" charset="0"/>
                <a:cs typeface="Century Gothic" charset="0"/>
              </a:rPr>
              <a:t> </a:t>
            </a:r>
            <a:r>
              <a:rPr lang="en-GB" altLang="nb-NO" sz="1900" dirty="0" err="1">
                <a:solidFill>
                  <a:schemeClr val="bg1">
                    <a:lumMod val="75000"/>
                  </a:schemeClr>
                </a:solidFill>
                <a:latin typeface="Century Gothic" charset="0"/>
                <a:ea typeface="Century Gothic" charset="0"/>
                <a:cs typeface="Century Gothic" charset="0"/>
              </a:rPr>
              <a:t>i</a:t>
            </a:r>
            <a:r>
              <a:rPr lang="en-GB" altLang="nb-NO" sz="1900" dirty="0">
                <a:solidFill>
                  <a:schemeClr val="bg1">
                    <a:lumMod val="75000"/>
                  </a:schemeClr>
                </a:solidFill>
                <a:latin typeface="Century Gothic" charset="0"/>
                <a:ea typeface="Century Gothic" charset="0"/>
                <a:cs typeface="Century Gothic" charset="0"/>
              </a:rPr>
              <a:t> </a:t>
            </a:r>
            <a:r>
              <a:rPr lang="en-GB" altLang="nb-NO" sz="1900" dirty="0" err="1">
                <a:solidFill>
                  <a:schemeClr val="bg1">
                    <a:lumMod val="75000"/>
                  </a:schemeClr>
                </a:solidFill>
                <a:latin typeface="Century Gothic" charset="0"/>
                <a:ea typeface="Century Gothic" charset="0"/>
                <a:cs typeface="Century Gothic" charset="0"/>
              </a:rPr>
              <a:t>teksttema</a:t>
            </a:r>
            <a:endParaRPr lang="en-GB" altLang="nb-NO" sz="1900" dirty="0">
              <a:solidFill>
                <a:schemeClr val="bg1">
                  <a:lumMod val="75000"/>
                </a:schemeClr>
              </a:solidFill>
              <a:latin typeface="Century Gothic" charset="0"/>
              <a:ea typeface="Century Gothic" charset="0"/>
              <a:cs typeface="Century Gothic" charset="0"/>
            </a:endParaRPr>
          </a:p>
        </p:txBody>
      </p:sp>
      <p:pic>
        <p:nvPicPr>
          <p:cNvPr id="9"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Sylinder 9"/>
          <p:cNvSpPr txBox="1"/>
          <p:nvPr/>
        </p:nvSpPr>
        <p:spPr>
          <a:xfrm>
            <a:off x="3016340" y="1142581"/>
            <a:ext cx="3320292" cy="5170646"/>
          </a:xfrm>
          <a:prstGeom prst="rect">
            <a:avLst/>
          </a:prstGeom>
          <a:noFill/>
        </p:spPr>
        <p:txBody>
          <a:bodyPr wrap="square" rtlCol="0">
            <a:spAutoFit/>
          </a:bodyPr>
          <a:lstStyle/>
          <a:p>
            <a:pPr>
              <a:spcBef>
                <a:spcPct val="0"/>
              </a:spcBef>
              <a:buClr>
                <a:srgbClr val="C00000"/>
              </a:buClr>
            </a:pPr>
            <a:r>
              <a:rPr lang="en-GB" altLang="nb-NO" sz="2200" dirty="0" err="1" smtClean="0">
                <a:solidFill>
                  <a:srgbClr val="002060"/>
                </a:solidFill>
                <a:latin typeface="Century Gothic" charset="0"/>
                <a:ea typeface="Century Gothic" charset="0"/>
                <a:cs typeface="Century Gothic" charset="0"/>
              </a:rPr>
              <a:t>Forrige</a:t>
            </a:r>
            <a:r>
              <a:rPr lang="en-GB" altLang="nb-NO" sz="2200" dirty="0" smtClean="0">
                <a:solidFill>
                  <a:srgbClr val="002060"/>
                </a:solidFill>
                <a:latin typeface="Century Gothic" charset="0"/>
                <a:ea typeface="Century Gothic" charset="0"/>
                <a:cs typeface="Century Gothic" charset="0"/>
              </a:rPr>
              <a:t> </a:t>
            </a:r>
            <a:r>
              <a:rPr lang="en-GB" altLang="nb-NO" sz="2200" dirty="0" err="1" smtClean="0">
                <a:solidFill>
                  <a:srgbClr val="002060"/>
                </a:solidFill>
                <a:latin typeface="Century Gothic" charset="0"/>
                <a:ea typeface="Century Gothic" charset="0"/>
                <a:cs typeface="Century Gothic" charset="0"/>
              </a:rPr>
              <a:t>tekstbok</a:t>
            </a:r>
            <a:endParaRPr lang="en-GB" altLang="nb-NO" sz="2200" dirty="0" smtClean="0">
              <a:solidFill>
                <a:srgbClr val="002060"/>
              </a:solidFill>
              <a:latin typeface="Century Gothic" charset="0"/>
              <a:ea typeface="Century Gothic" charset="0"/>
              <a:cs typeface="Century Gothic" charset="0"/>
            </a:endParaRPr>
          </a:p>
          <a:p>
            <a:pPr marL="457200" indent="-457200">
              <a:spcBef>
                <a:spcPct val="0"/>
              </a:spcBef>
              <a:buClr>
                <a:srgbClr val="C00000"/>
              </a:buClr>
              <a:buAutoNum type="arabicPeriod"/>
            </a:pPr>
            <a:r>
              <a:rPr lang="en-GB" altLang="nb-NO" sz="2200" dirty="0" err="1" smtClean="0">
                <a:solidFill>
                  <a:srgbClr val="C00000"/>
                </a:solidFill>
                <a:latin typeface="Century Gothic" charset="0"/>
                <a:ea typeface="Century Gothic" charset="0"/>
                <a:cs typeface="Century Gothic" charset="0"/>
              </a:rPr>
              <a:t>søndag</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i</a:t>
            </a:r>
            <a:r>
              <a:rPr lang="en-GB" altLang="nb-NO" sz="2200" dirty="0" smtClean="0">
                <a:solidFill>
                  <a:srgbClr val="C00000"/>
                </a:solidFill>
                <a:latin typeface="Century Gothic" charset="0"/>
                <a:ea typeface="Century Gothic" charset="0"/>
                <a:cs typeface="Century Gothic" charset="0"/>
              </a:rPr>
              <a:t> advent</a:t>
            </a:r>
          </a:p>
          <a:p>
            <a:pPr marL="457200" indent="-457200">
              <a:spcBef>
                <a:spcPct val="0"/>
              </a:spcBef>
              <a:buClr>
                <a:srgbClr val="C00000"/>
              </a:buClr>
              <a:buAutoNum type="arabicPeriod"/>
            </a:pPr>
            <a:endParaRPr lang="en-GB" altLang="nb-NO" sz="2200" dirty="0" smtClean="0">
              <a:solidFill>
                <a:srgbClr val="C00000"/>
              </a:solidFill>
              <a:latin typeface="Century Gothic" charset="0"/>
              <a:ea typeface="Century Gothic" charset="0"/>
              <a:cs typeface="Century Gothic" charset="0"/>
            </a:endParaRPr>
          </a:p>
          <a:p>
            <a:pPr>
              <a:spcBef>
                <a:spcPct val="0"/>
              </a:spcBef>
              <a:buClr>
                <a:srgbClr val="C00000"/>
              </a:buClr>
            </a:pPr>
            <a:r>
              <a:rPr lang="en-GB" altLang="nb-NO" sz="2200" dirty="0" smtClean="0">
                <a:solidFill>
                  <a:srgbClr val="C00000"/>
                </a:solidFill>
                <a:latin typeface="Century Gothic" charset="0"/>
                <a:ea typeface="Century Gothic" charset="0"/>
                <a:cs typeface="Century Gothic" charset="0"/>
              </a:rPr>
              <a:t>I     </a:t>
            </a:r>
            <a:r>
              <a:rPr lang="en-GB" altLang="nb-NO" sz="2200" dirty="0" err="1" smtClean="0">
                <a:solidFill>
                  <a:srgbClr val="C00000"/>
                </a:solidFill>
                <a:latin typeface="Century Gothic" charset="0"/>
                <a:ea typeface="Century Gothic" charset="0"/>
                <a:cs typeface="Century Gothic" charset="0"/>
              </a:rPr>
              <a:t>Jes</a:t>
            </a:r>
            <a:r>
              <a:rPr lang="en-GB" altLang="nb-NO" sz="2200" dirty="0" smtClean="0">
                <a:solidFill>
                  <a:srgbClr val="C00000"/>
                </a:solidFill>
                <a:latin typeface="Century Gothic" charset="0"/>
                <a:ea typeface="Century Gothic" charset="0"/>
                <a:cs typeface="Century Gothic" charset="0"/>
              </a:rPr>
              <a:t> 62,10-12</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Rom 13,11-14</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Matt 21,1-9</a:t>
            </a:r>
          </a:p>
          <a:p>
            <a:pPr>
              <a:spcBef>
                <a:spcPct val="0"/>
              </a:spcBef>
              <a:buClr>
                <a:srgbClr val="C00000"/>
              </a:buClr>
            </a:pPr>
            <a:endParaRPr lang="en-GB" altLang="nb-NO" sz="2200" dirty="0" smtClean="0">
              <a:solidFill>
                <a:srgbClr val="C00000"/>
              </a:solidFill>
              <a:latin typeface="Century Gothic" charset="0"/>
              <a:ea typeface="Century Gothic" charset="0"/>
              <a:cs typeface="Century Gothic" charset="0"/>
            </a:endParaRP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II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Salme</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24</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Åp</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5,1-5(-10)</a:t>
            </a:r>
            <a:endParaRPr lang="en-GB" altLang="nb-NO" sz="2200" dirty="0" smtClean="0">
              <a:solidFill>
                <a:srgbClr val="C00000"/>
              </a:solidFill>
              <a:latin typeface="Century Gothic" charset="0"/>
              <a:ea typeface="Century Gothic" charset="0"/>
              <a:cs typeface="Century Gothic" charset="0"/>
            </a:endParaRP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Luk</a:t>
            </a:r>
            <a:r>
              <a:rPr lang="en-GB" altLang="nb-NO" sz="2200" dirty="0" smtClean="0">
                <a:solidFill>
                  <a:srgbClr val="C00000"/>
                </a:solidFill>
                <a:latin typeface="Century Gothic" charset="0"/>
                <a:ea typeface="Century Gothic" charset="0"/>
                <a:cs typeface="Century Gothic" charset="0"/>
              </a:rPr>
              <a:t> 4,16-22a</a:t>
            </a:r>
          </a:p>
          <a:p>
            <a:pPr>
              <a:spcBef>
                <a:spcPct val="0"/>
              </a:spcBef>
              <a:buClr>
                <a:srgbClr val="C00000"/>
              </a:buClr>
            </a:pPr>
            <a:endParaRPr lang="en-GB" altLang="nb-NO" sz="2200" dirty="0" smtClean="0">
              <a:solidFill>
                <a:srgbClr val="C00000"/>
              </a:solidFill>
              <a:latin typeface="Century Gothic" charset="0"/>
              <a:ea typeface="Century Gothic" charset="0"/>
              <a:cs typeface="Century Gothic" charset="0"/>
            </a:endParaRP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T     </a:t>
            </a:r>
            <a:r>
              <a:rPr lang="en-GB" altLang="nb-NO" sz="2200" dirty="0" err="1">
                <a:solidFill>
                  <a:srgbClr val="C00000"/>
                </a:solidFill>
                <a:latin typeface="Century Gothic" charset="0"/>
                <a:ea typeface="Century Gothic" charset="0"/>
                <a:cs typeface="Century Gothic" charset="0"/>
              </a:rPr>
              <a:t>Sef</a:t>
            </a:r>
            <a:r>
              <a:rPr lang="en-GB" altLang="nb-NO" sz="2200" dirty="0">
                <a:solidFill>
                  <a:srgbClr val="C00000"/>
                </a:solidFill>
                <a:latin typeface="Century Gothic" charset="0"/>
                <a:ea typeface="Century Gothic" charset="0"/>
                <a:cs typeface="Century Gothic" charset="0"/>
              </a:rPr>
              <a:t> 3,14-18</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Jes</a:t>
            </a:r>
            <a:r>
              <a:rPr lang="en-GB" altLang="nb-NO" sz="2200" dirty="0" smtClean="0">
                <a:solidFill>
                  <a:srgbClr val="C00000"/>
                </a:solidFill>
                <a:latin typeface="Century Gothic" charset="0"/>
                <a:ea typeface="Century Gothic" charset="0"/>
                <a:cs typeface="Century Gothic" charset="0"/>
              </a:rPr>
              <a:t> 12,2-6</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Jes</a:t>
            </a:r>
            <a:r>
              <a:rPr lang="en-GB" altLang="nb-NO" sz="2200" dirty="0" smtClean="0">
                <a:solidFill>
                  <a:srgbClr val="C00000"/>
                </a:solidFill>
                <a:latin typeface="Century Gothic" charset="0"/>
                <a:ea typeface="Century Gothic" charset="0"/>
                <a:cs typeface="Century Gothic" charset="0"/>
              </a:rPr>
              <a:t> 61,1-4</a:t>
            </a:r>
          </a:p>
          <a:p>
            <a:pPr>
              <a:spcBef>
                <a:spcPct val="0"/>
              </a:spcBef>
              <a:buClr>
                <a:srgbClr val="C00000"/>
              </a:buClr>
            </a:pP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Joh </a:t>
            </a:r>
            <a:r>
              <a:rPr lang="en-GB" altLang="nb-NO" sz="2200" dirty="0">
                <a:solidFill>
                  <a:srgbClr val="C00000"/>
                </a:solidFill>
                <a:latin typeface="Century Gothic" charset="0"/>
                <a:ea typeface="Century Gothic" charset="0"/>
                <a:cs typeface="Century Gothic" charset="0"/>
              </a:rPr>
              <a:t>18,36-47</a:t>
            </a:r>
          </a:p>
        </p:txBody>
      </p:sp>
      <p:sp>
        <p:nvSpPr>
          <p:cNvPr id="11" name="TekstSylinder 10"/>
          <p:cNvSpPr txBox="1"/>
          <p:nvPr/>
        </p:nvSpPr>
        <p:spPr>
          <a:xfrm>
            <a:off x="7246068" y="1142581"/>
            <a:ext cx="3703258" cy="5509200"/>
          </a:xfrm>
          <a:prstGeom prst="rect">
            <a:avLst/>
          </a:prstGeom>
          <a:noFill/>
        </p:spPr>
        <p:txBody>
          <a:bodyPr wrap="none" rtlCol="0">
            <a:spAutoFit/>
          </a:bodyPr>
          <a:lstStyle/>
          <a:p>
            <a:r>
              <a:rPr lang="en-GB" altLang="nb-NO" sz="2200" dirty="0" err="1">
                <a:solidFill>
                  <a:srgbClr val="002060"/>
                </a:solidFill>
                <a:latin typeface="Century Gothic" charset="0"/>
                <a:ea typeface="Century Gothic" charset="0"/>
                <a:cs typeface="Century Gothic" charset="0"/>
              </a:rPr>
              <a:t>Tekstbok</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fra</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adv</a:t>
            </a:r>
            <a:r>
              <a:rPr lang="en-GB" altLang="nb-NO" sz="2200" dirty="0">
                <a:solidFill>
                  <a:srgbClr val="002060"/>
                </a:solidFill>
                <a:latin typeface="Century Gothic" charset="0"/>
                <a:ea typeface="Century Gothic" charset="0"/>
                <a:cs typeface="Century Gothic" charset="0"/>
              </a:rPr>
              <a:t> 2011</a:t>
            </a:r>
          </a:p>
          <a:p>
            <a:pPr marL="457200" indent="-457200">
              <a:buAutoNum type="arabicPeriod"/>
            </a:pPr>
            <a:r>
              <a:rPr lang="en-GB" altLang="nb-NO" sz="2200" dirty="0" err="1" smtClean="0">
                <a:solidFill>
                  <a:srgbClr val="C00000"/>
                </a:solidFill>
                <a:latin typeface="Century Gothic" charset="0"/>
                <a:ea typeface="Century Gothic" charset="0"/>
                <a:cs typeface="Century Gothic" charset="0"/>
              </a:rPr>
              <a:t>søndag</a:t>
            </a:r>
            <a:r>
              <a:rPr lang="en-GB" altLang="nb-NO" sz="2200" dirty="0" smtClean="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i</a:t>
            </a:r>
            <a:r>
              <a:rPr lang="en-GB" altLang="nb-NO" sz="2200" dirty="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adventstiden</a:t>
            </a:r>
            <a:endParaRPr lang="en-GB" altLang="nb-NO" sz="2200" dirty="0" smtClean="0">
              <a:solidFill>
                <a:srgbClr val="C00000"/>
              </a:solidFill>
              <a:latin typeface="Century Gothic" charset="0"/>
              <a:ea typeface="Century Gothic" charset="0"/>
              <a:cs typeface="Century Gothic" charset="0"/>
            </a:endParaRPr>
          </a:p>
          <a:p>
            <a:pPr marL="457200" indent="-457200">
              <a:buAutoNum type="arabicPeriod"/>
            </a:pPr>
            <a:endParaRPr lang="en-GB" altLang="nb-NO" sz="2200" dirty="0">
              <a:solidFill>
                <a:srgbClr val="C00000"/>
              </a:solidFill>
              <a:latin typeface="Century Gothic" charset="0"/>
              <a:ea typeface="Century Gothic" charset="0"/>
              <a:cs typeface="Century Gothic" charset="0"/>
            </a:endParaRPr>
          </a:p>
          <a:p>
            <a:r>
              <a:rPr lang="en-GB" altLang="nb-NO" sz="2200" dirty="0">
                <a:solidFill>
                  <a:srgbClr val="C00000"/>
                </a:solidFill>
                <a:latin typeface="Century Gothic" charset="0"/>
                <a:ea typeface="Century Gothic" charset="0"/>
                <a:cs typeface="Century Gothic" charset="0"/>
              </a:rPr>
              <a:t>I     </a:t>
            </a:r>
            <a:r>
              <a:rPr lang="en-GB" altLang="nb-NO" sz="2200" dirty="0" err="1" smtClean="0">
                <a:solidFill>
                  <a:srgbClr val="C00000"/>
                </a:solidFill>
                <a:latin typeface="Century Gothic" charset="0"/>
                <a:ea typeface="Century Gothic" charset="0"/>
                <a:cs typeface="Century Gothic" charset="0"/>
              </a:rPr>
              <a:t>Sak</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9,9-10</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Rom 13,11-14</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Matt 21,1-9</a:t>
            </a:r>
          </a:p>
          <a:p>
            <a:endParaRPr lang="en-GB" altLang="nb-NO" sz="2200" dirty="0" smtClean="0">
              <a:solidFill>
                <a:srgbClr val="C00000"/>
              </a:solidFill>
              <a:latin typeface="Century Gothic" charset="0"/>
              <a:ea typeface="Century Gothic" charset="0"/>
              <a:cs typeface="Century Gothic" charset="0"/>
            </a:endParaRPr>
          </a:p>
          <a:p>
            <a:r>
              <a:rPr lang="en-GB" altLang="nb-NO" sz="2200" dirty="0">
                <a:solidFill>
                  <a:srgbClr val="C00000"/>
                </a:solidFill>
                <a:latin typeface="Century Gothic" charset="0"/>
                <a:ea typeface="Century Gothic" charset="0"/>
                <a:cs typeface="Century Gothic" charset="0"/>
              </a:rPr>
              <a:t>II    </a:t>
            </a:r>
            <a:r>
              <a:rPr lang="en-GB" altLang="nb-NO" sz="2200" dirty="0" err="1">
                <a:solidFill>
                  <a:srgbClr val="C00000"/>
                </a:solidFill>
                <a:latin typeface="Century Gothic" charset="0"/>
                <a:ea typeface="Century Gothic" charset="0"/>
                <a:cs typeface="Century Gothic" charset="0"/>
              </a:rPr>
              <a:t>Salme</a:t>
            </a:r>
            <a:r>
              <a:rPr lang="en-GB" altLang="nb-NO" sz="2200" dirty="0">
                <a:solidFill>
                  <a:srgbClr val="C00000"/>
                </a:solidFill>
                <a:latin typeface="Century Gothic" charset="0"/>
                <a:ea typeface="Century Gothic" charset="0"/>
                <a:cs typeface="Century Gothic" charset="0"/>
              </a:rPr>
              <a:t> 24,1-10</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Ef</a:t>
            </a:r>
            <a:r>
              <a:rPr lang="en-GB" altLang="nb-NO" sz="2200" dirty="0" smtClean="0">
                <a:solidFill>
                  <a:srgbClr val="C00000"/>
                </a:solidFill>
                <a:latin typeface="Century Gothic" charset="0"/>
                <a:ea typeface="Century Gothic" charset="0"/>
                <a:cs typeface="Century Gothic" charset="0"/>
              </a:rPr>
              <a:t> 2,4-11</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Luk</a:t>
            </a:r>
            <a:r>
              <a:rPr lang="en-GB" altLang="nb-NO" sz="2200" dirty="0" smtClean="0">
                <a:solidFill>
                  <a:srgbClr val="C00000"/>
                </a:solidFill>
                <a:latin typeface="Century Gothic" charset="0"/>
                <a:ea typeface="Century Gothic" charset="0"/>
                <a:cs typeface="Century Gothic" charset="0"/>
              </a:rPr>
              <a:t> 19,29-40</a:t>
            </a:r>
          </a:p>
          <a:p>
            <a:endParaRPr lang="en-GB" altLang="nb-NO" sz="2200" dirty="0" smtClean="0">
              <a:solidFill>
                <a:srgbClr val="C00000"/>
              </a:solidFill>
              <a:latin typeface="Century Gothic" charset="0"/>
              <a:ea typeface="Century Gothic" charset="0"/>
              <a:cs typeface="Century Gothic" charset="0"/>
            </a:endParaRPr>
          </a:p>
          <a:p>
            <a:r>
              <a:rPr lang="en-GB" altLang="nb-NO" sz="2200" dirty="0">
                <a:solidFill>
                  <a:srgbClr val="C00000"/>
                </a:solidFill>
                <a:latin typeface="Century Gothic" charset="0"/>
                <a:ea typeface="Century Gothic" charset="0"/>
                <a:cs typeface="Century Gothic" charset="0"/>
              </a:rPr>
              <a:t>III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Jes</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12,2-6</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Åp</a:t>
            </a:r>
            <a:r>
              <a:rPr lang="en-GB" altLang="nb-NO" sz="2200" dirty="0" smtClean="0">
                <a:solidFill>
                  <a:srgbClr val="C00000"/>
                </a:solidFill>
                <a:latin typeface="Century Gothic" charset="0"/>
                <a:ea typeface="Century Gothic" charset="0"/>
                <a:cs typeface="Century Gothic" charset="0"/>
              </a:rPr>
              <a:t> 3,19-22</a:t>
            </a:r>
          </a:p>
          <a:p>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Mark 1,14-15</a:t>
            </a:r>
          </a:p>
          <a:p>
            <a:endParaRPr lang="en-GB" altLang="nb-NO" sz="2200" dirty="0" smtClean="0">
              <a:solidFill>
                <a:srgbClr val="C00000"/>
              </a:solidFill>
              <a:latin typeface="Century Gothic" charset="0"/>
              <a:ea typeface="Century Gothic" charset="0"/>
              <a:cs typeface="Century Gothic" charset="0"/>
            </a:endParaRPr>
          </a:p>
          <a:p>
            <a:r>
              <a:rPr lang="en-GB" altLang="nb-NO" sz="2200" dirty="0">
                <a:solidFill>
                  <a:srgbClr val="C00000"/>
                </a:solidFill>
                <a:latin typeface="Century Gothic" charset="0"/>
                <a:ea typeface="Century Gothic" charset="0"/>
                <a:cs typeface="Century Gothic" charset="0"/>
              </a:rPr>
              <a:t>F    </a:t>
            </a:r>
            <a:r>
              <a:rPr lang="en-GB" altLang="nb-NO" sz="2200" dirty="0" smtClean="0">
                <a:solidFill>
                  <a:srgbClr val="C00000"/>
                </a:solidFill>
                <a:latin typeface="Century Gothic" charset="0"/>
                <a:ea typeface="Century Gothic" charset="0"/>
                <a:cs typeface="Century Gothic" charset="0"/>
              </a:rPr>
              <a:t>Matt 21,1-9</a:t>
            </a:r>
            <a:endParaRPr lang="en-GB" altLang="nb-NO" sz="2200" dirty="0">
              <a:solidFill>
                <a:srgbClr val="C00000"/>
              </a:solidFill>
              <a:latin typeface="Century Gothic" charset="0"/>
              <a:ea typeface="Century Gothic" charset="0"/>
              <a:cs typeface="Century Gothic" charset="0"/>
            </a:endParaRPr>
          </a:p>
        </p:txBody>
      </p:sp>
      <p:sp>
        <p:nvSpPr>
          <p:cNvPr id="12" name="TekstSylinder 11"/>
          <p:cNvSpPr txBox="1"/>
          <p:nvPr/>
        </p:nvSpPr>
        <p:spPr>
          <a:xfrm>
            <a:off x="4684294" y="344457"/>
            <a:ext cx="4043036" cy="523220"/>
          </a:xfrm>
          <a:prstGeom prst="rect">
            <a:avLst/>
          </a:prstGeom>
          <a:noFill/>
        </p:spPr>
        <p:txBody>
          <a:bodyPr wrap="square" rtlCol="0">
            <a:spAutoFit/>
          </a:bodyPr>
          <a:lstStyle/>
          <a:p>
            <a:pPr>
              <a:spcBef>
                <a:spcPct val="0"/>
              </a:spcBef>
              <a:buClr>
                <a:srgbClr val="C00000"/>
              </a:buClr>
            </a:pPr>
            <a:r>
              <a:rPr lang="en-GB" altLang="nb-NO" sz="2800" dirty="0" err="1" smtClean="0">
                <a:solidFill>
                  <a:srgbClr val="002060"/>
                </a:solidFill>
                <a:latin typeface="Century Gothic" charset="0"/>
                <a:ea typeface="Century Gothic" charset="0"/>
                <a:cs typeface="Century Gothic" charset="0"/>
              </a:rPr>
              <a:t>Oppsett</a:t>
            </a:r>
            <a:r>
              <a:rPr lang="en-GB" altLang="nb-NO" sz="2800" dirty="0" smtClean="0">
                <a:solidFill>
                  <a:srgbClr val="002060"/>
                </a:solidFill>
                <a:latin typeface="Century Gothic" charset="0"/>
                <a:ea typeface="Century Gothic" charset="0"/>
                <a:cs typeface="Century Gothic" charset="0"/>
              </a:rPr>
              <a:t> </a:t>
            </a:r>
            <a:r>
              <a:rPr lang="en-GB" altLang="nb-NO" sz="2800" dirty="0" err="1" smtClean="0">
                <a:solidFill>
                  <a:srgbClr val="002060"/>
                </a:solidFill>
                <a:latin typeface="Century Gothic" charset="0"/>
                <a:ea typeface="Century Gothic" charset="0"/>
                <a:cs typeface="Century Gothic" charset="0"/>
              </a:rPr>
              <a:t>bak</a:t>
            </a:r>
            <a:r>
              <a:rPr lang="en-GB" altLang="nb-NO" sz="2800" dirty="0" smtClean="0">
                <a:solidFill>
                  <a:srgbClr val="002060"/>
                </a:solidFill>
                <a:latin typeface="Century Gothic" charset="0"/>
                <a:ea typeface="Century Gothic" charset="0"/>
                <a:cs typeface="Century Gothic" charset="0"/>
              </a:rPr>
              <a:t> </a:t>
            </a:r>
            <a:r>
              <a:rPr lang="en-GB" altLang="nb-NO" sz="2800" dirty="0" err="1" smtClean="0">
                <a:solidFill>
                  <a:srgbClr val="002060"/>
                </a:solidFill>
                <a:latin typeface="Century Gothic" charset="0"/>
                <a:ea typeface="Century Gothic" charset="0"/>
                <a:cs typeface="Century Gothic" charset="0"/>
              </a:rPr>
              <a:t>i</a:t>
            </a:r>
            <a:r>
              <a:rPr lang="en-GB" altLang="nb-NO" sz="2800" dirty="0" smtClean="0">
                <a:solidFill>
                  <a:srgbClr val="002060"/>
                </a:solidFill>
                <a:latin typeface="Century Gothic" charset="0"/>
                <a:ea typeface="Century Gothic" charset="0"/>
                <a:cs typeface="Century Gothic" charset="0"/>
              </a:rPr>
              <a:t> </a:t>
            </a:r>
            <a:r>
              <a:rPr lang="en-GB" altLang="nb-NO" sz="2800" dirty="0" err="1" smtClean="0">
                <a:solidFill>
                  <a:srgbClr val="002060"/>
                </a:solidFill>
                <a:latin typeface="Century Gothic" charset="0"/>
                <a:ea typeface="Century Gothic" charset="0"/>
                <a:cs typeface="Century Gothic" charset="0"/>
              </a:rPr>
              <a:t>biblene</a:t>
            </a:r>
            <a:endParaRPr lang="en-GB" altLang="nb-NO" sz="2800" dirty="0">
              <a:solidFill>
                <a:srgbClr val="00206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9296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75711" y="1726080"/>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2000" dirty="0" err="1">
                <a:solidFill>
                  <a:schemeClr val="bg1">
                    <a:lumMod val="65000"/>
                  </a:schemeClr>
                </a:solidFill>
                <a:latin typeface="Century Gothic" charset="0"/>
                <a:ea typeface="Century Gothic" charset="0"/>
                <a:cs typeface="Century Gothic" charset="0"/>
              </a:rPr>
              <a:t>B</a:t>
            </a:r>
            <a:r>
              <a:rPr lang="en-GB" altLang="nb-NO" sz="1900" dirty="0" err="1">
                <a:solidFill>
                  <a:schemeClr val="bg1">
                    <a:lumMod val="65000"/>
                  </a:schemeClr>
                </a:solidFill>
                <a:latin typeface="Century Gothic" charset="0"/>
                <a:ea typeface="Century Gothic" charset="0"/>
                <a:cs typeface="Century Gothic" charset="0"/>
              </a:rPr>
              <a:t>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Sammenheng</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2000" dirty="0">
                <a:solidFill>
                  <a:schemeClr val="bg1">
                    <a:lumMod val="65000"/>
                  </a:schemeClr>
                </a:solidFill>
                <a:latin typeface="Century Gothic" charset="0"/>
                <a:ea typeface="Century Gothic" charset="0"/>
                <a:cs typeface="Century Gothic" charset="0"/>
              </a:rPr>
              <a:t> </a:t>
            </a:r>
            <a:r>
              <a:rPr lang="en-GB" altLang="nb-NO" sz="2000" dirty="0" err="1">
                <a:solidFill>
                  <a:schemeClr val="bg1">
                    <a:lumMod val="65000"/>
                  </a:schemeClr>
                </a:solidFill>
                <a:latin typeface="Century Gothic" charset="0"/>
                <a:ea typeface="Century Gothic" charset="0"/>
                <a:cs typeface="Century Gothic" charset="0"/>
              </a:rPr>
              <a:t>teksttema</a:t>
            </a:r>
            <a:endParaRPr lang="en-GB" altLang="nb-NO" sz="2000" dirty="0">
              <a:solidFill>
                <a:schemeClr val="bg1">
                  <a:lumMod val="65000"/>
                </a:schemeClr>
              </a:solidFill>
              <a:latin typeface="Century Gothic" charset="0"/>
              <a:ea typeface="Century Gothic" charset="0"/>
              <a:cs typeface="Century Gothic" charset="0"/>
            </a:endParaRPr>
          </a:p>
        </p:txBody>
      </p:sp>
      <p:sp>
        <p:nvSpPr>
          <p:cNvPr id="2" name="Text Box 2"/>
          <p:cNvSpPr txBox="1">
            <a:spLocks noChangeArrowheads="1"/>
          </p:cNvSpPr>
          <p:nvPr/>
        </p:nvSpPr>
        <p:spPr bwMode="auto">
          <a:xfrm>
            <a:off x="2245895" y="198272"/>
            <a:ext cx="9769642" cy="6568121"/>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700"/>
              </a:spcBef>
              <a:buClr>
                <a:srgbClr val="990000"/>
              </a:buClr>
              <a:buNone/>
            </a:pPr>
            <a:r>
              <a:rPr lang="en-GB" altLang="nb-NO" sz="2400" dirty="0" smtClean="0">
                <a:solidFill>
                  <a:srgbClr val="002060"/>
                </a:solidFill>
                <a:latin typeface="Century Gothic" charset="0"/>
                <a:ea typeface="Century Gothic" charset="0"/>
                <a:cs typeface="Century Gothic" charset="0"/>
              </a:rPr>
              <a:t>2. </a:t>
            </a:r>
            <a:r>
              <a:rPr lang="en-GB" altLang="nb-NO" sz="2400" dirty="0" err="1">
                <a:solidFill>
                  <a:srgbClr val="002060"/>
                </a:solidFill>
                <a:latin typeface="Century Gothic" charset="0"/>
                <a:ea typeface="Century Gothic" charset="0"/>
                <a:cs typeface="Century Gothic" charset="0"/>
              </a:rPr>
              <a:t>Sammenheng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mellom</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tekstene</a:t>
            </a:r>
            <a:r>
              <a:rPr lang="en-GB" altLang="nb-NO" sz="2400" dirty="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på</a:t>
            </a:r>
            <a:r>
              <a:rPr lang="en-GB" altLang="nb-NO" sz="2400" dirty="0" smtClean="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samme</a:t>
            </a:r>
            <a:r>
              <a:rPr lang="en-GB" altLang="nb-NO" sz="2400" dirty="0">
                <a:solidFill>
                  <a:srgbClr val="002060"/>
                </a:solidFill>
                <a:latin typeface="Century Gothic" charset="0"/>
                <a:ea typeface="Century Gothic" charset="0"/>
                <a:cs typeface="Century Gothic" charset="0"/>
              </a:rPr>
              <a:t> dag</a:t>
            </a:r>
            <a:br>
              <a:rPr lang="en-GB" altLang="nb-NO" sz="2400" dirty="0">
                <a:solidFill>
                  <a:srgbClr val="002060"/>
                </a:solidFill>
                <a:latin typeface="Century Gothic" charset="0"/>
                <a:ea typeface="Century Gothic" charset="0"/>
                <a:cs typeface="Century Gothic" charset="0"/>
              </a:rPr>
            </a:br>
            <a:r>
              <a:rPr lang="en-GB" altLang="nb-NO" sz="2400" dirty="0">
                <a:solidFill>
                  <a:srgbClr val="002060"/>
                </a:solidFill>
                <a:latin typeface="Century Gothic" charset="0"/>
                <a:ea typeface="Century Gothic" charset="0"/>
                <a:cs typeface="Century Gothic" charset="0"/>
              </a:rPr>
              <a:t>   </a:t>
            </a:r>
            <a:r>
              <a:rPr lang="en-GB" altLang="nb-NO" sz="2400" dirty="0" smtClean="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og</a:t>
            </a:r>
            <a:r>
              <a:rPr lang="en-GB" altLang="nb-NO" sz="2400" dirty="0" smtClean="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på</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søndagene</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før</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og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etter</a:t>
            </a:r>
            <a:endParaRPr lang="en-GB" altLang="nb-NO" sz="2400" dirty="0">
              <a:solidFill>
                <a:srgbClr val="002060"/>
              </a:solidFill>
              <a:latin typeface="Century Gothic" charset="0"/>
              <a:ea typeface="Century Gothic" charset="0"/>
              <a:cs typeface="Century Gothic" charset="0"/>
            </a:endParaRPr>
          </a:p>
          <a:p>
            <a:pPr eaLnBrk="1" hangingPunct="1">
              <a:lnSpc>
                <a:spcPct val="100000"/>
              </a:lnSpc>
              <a:spcBef>
                <a:spcPts val="400"/>
              </a:spcBef>
              <a:buClr>
                <a:srgbClr val="990000"/>
              </a:buClr>
              <a:buNone/>
            </a:pPr>
            <a:endParaRPr lang="en-GB" altLang="nb-NO" sz="16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200" dirty="0" err="1">
                <a:solidFill>
                  <a:srgbClr val="C00000"/>
                </a:solidFill>
                <a:latin typeface="Century Gothic" charset="0"/>
                <a:ea typeface="Century Gothic" charset="0"/>
                <a:cs typeface="Century Gothic" charset="0"/>
              </a:rPr>
              <a:t>Det</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skal</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kunne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oppleves</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umiddelbart</a:t>
            </a:r>
            <a:r>
              <a:rPr lang="en-GB" altLang="nb-NO" sz="2200" dirty="0">
                <a:solidFill>
                  <a:srgbClr val="C00000"/>
                </a:solidFill>
                <a:latin typeface="Century Gothic" charset="0"/>
                <a:ea typeface="Century Gothic" charset="0"/>
                <a:cs typeface="Century Gothic" charset="0"/>
              </a:rPr>
              <a:t> </a:t>
            </a:r>
            <a:br>
              <a:rPr lang="en-GB" altLang="nb-NO" sz="2200" dirty="0">
                <a:solidFill>
                  <a:srgbClr val="C00000"/>
                </a:solidFill>
                <a:latin typeface="Century Gothic" charset="0"/>
                <a:ea typeface="Century Gothic" charset="0"/>
                <a:cs typeface="Century Gothic" charset="0"/>
              </a:rPr>
            </a:br>
            <a:r>
              <a:rPr lang="en-GB" altLang="nb-NO" sz="2200" dirty="0">
                <a:solidFill>
                  <a:srgbClr val="C00000"/>
                </a:solidFill>
                <a:latin typeface="Century Gothic" charset="0"/>
                <a:ea typeface="Century Gothic" charset="0"/>
                <a:cs typeface="Century Gothic" charset="0"/>
              </a:rPr>
              <a:t>at </a:t>
            </a:r>
            <a:r>
              <a:rPr lang="en-GB" altLang="nb-NO" sz="2200" dirty="0" err="1">
                <a:solidFill>
                  <a:srgbClr val="C00000"/>
                </a:solidFill>
                <a:latin typeface="Century Gothic" charset="0"/>
                <a:ea typeface="Century Gothic" charset="0"/>
                <a:cs typeface="Century Gothic" charset="0"/>
              </a:rPr>
              <a:t>tekstene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samtaler</a:t>
            </a:r>
            <a:r>
              <a:rPr lang="en-GB" altLang="nb-NO" sz="2200" dirty="0">
                <a:solidFill>
                  <a:srgbClr val="C00000"/>
                </a:solidFill>
                <a:latin typeface="Century Gothic" charset="0"/>
                <a:ea typeface="Century Gothic" charset="0"/>
                <a:cs typeface="Century Gothic" charset="0"/>
              </a:rPr>
              <a:t> med </a:t>
            </a:r>
            <a:r>
              <a:rPr lang="en-GB" altLang="nb-NO" sz="2200" dirty="0" err="1">
                <a:solidFill>
                  <a:srgbClr val="C00000"/>
                </a:solidFill>
                <a:latin typeface="Century Gothic" charset="0"/>
                <a:ea typeface="Century Gothic" charset="0"/>
                <a:cs typeface="Century Gothic" charset="0"/>
              </a:rPr>
              <a:t>hverandre</a:t>
            </a:r>
            <a:r>
              <a:rPr lang="en-GB" altLang="nb-NO" sz="22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endParaRPr lang="en-GB" altLang="nb-NO" sz="2200" b="1"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200" dirty="0" err="1">
                <a:solidFill>
                  <a:srgbClr val="C00000"/>
                </a:solidFill>
                <a:latin typeface="Century Gothic" charset="0"/>
                <a:ea typeface="Century Gothic" charset="0"/>
                <a:cs typeface="Century Gothic" charset="0"/>
              </a:rPr>
              <a:t>Dette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betyr</a:t>
            </a:r>
            <a:r>
              <a:rPr lang="en-GB" altLang="nb-NO" sz="2200" dirty="0">
                <a:solidFill>
                  <a:srgbClr val="C00000"/>
                </a:solidFill>
                <a:latin typeface="Century Gothic" charset="0"/>
                <a:ea typeface="Century Gothic" charset="0"/>
                <a:cs typeface="Century Gothic" charset="0"/>
              </a:rPr>
              <a:t> f </a:t>
            </a:r>
            <a:r>
              <a:rPr lang="en-GB" altLang="nb-NO" sz="2200" dirty="0" err="1">
                <a:solidFill>
                  <a:srgbClr val="C00000"/>
                </a:solidFill>
                <a:latin typeface="Century Gothic" charset="0"/>
                <a:ea typeface="Century Gothic" charset="0"/>
                <a:cs typeface="Century Gothic" charset="0"/>
              </a:rPr>
              <a:t>eks</a:t>
            </a:r>
            <a:r>
              <a:rPr lang="en-GB" altLang="nb-NO" sz="2200" dirty="0">
                <a:solidFill>
                  <a:srgbClr val="C00000"/>
                </a:solidFill>
                <a:latin typeface="Century Gothic" charset="0"/>
                <a:ea typeface="Century Gothic" charset="0"/>
                <a:cs typeface="Century Gothic" charset="0"/>
              </a:rPr>
              <a:t> at GT-</a:t>
            </a:r>
            <a:r>
              <a:rPr lang="en-GB" altLang="nb-NO" sz="2200" dirty="0" err="1">
                <a:solidFill>
                  <a:srgbClr val="C00000"/>
                </a:solidFill>
                <a:latin typeface="Century Gothic" charset="0"/>
                <a:ea typeface="Century Gothic" charset="0"/>
                <a:cs typeface="Century Gothic" charset="0"/>
              </a:rPr>
              <a:t>teksten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ikke</a:t>
            </a:r>
            <a:r>
              <a:rPr lang="en-GB" altLang="nb-NO" sz="2200" dirty="0">
                <a:solidFill>
                  <a:srgbClr val="C00000"/>
                </a:solidFill>
                <a:latin typeface="Century Gothic" charset="0"/>
                <a:ea typeface="Century Gothic" charset="0"/>
                <a:cs typeface="Century Gothic" charset="0"/>
              </a:rPr>
              <a:t> bare </a:t>
            </a:r>
            <a:r>
              <a:rPr lang="en-GB" altLang="nb-NO" sz="2200" dirty="0" smtClean="0">
                <a:solidFill>
                  <a:srgbClr val="C00000"/>
                </a:solidFill>
                <a:latin typeface="Century Gothic" charset="0"/>
                <a:ea typeface="Century Gothic" charset="0"/>
                <a:cs typeface="Century Gothic" charset="0"/>
              </a:rPr>
              <a:t/>
            </a:r>
            <a:br>
              <a:rPr lang="en-GB" altLang="nb-NO" sz="2200" dirty="0" smtClean="0">
                <a:solidFill>
                  <a:srgbClr val="C00000"/>
                </a:solidFill>
                <a:latin typeface="Century Gothic" charset="0"/>
                <a:ea typeface="Century Gothic" charset="0"/>
                <a:cs typeface="Century Gothic" charset="0"/>
              </a:rPr>
            </a:br>
            <a:r>
              <a:rPr lang="en-GB" altLang="nb-NO" sz="2200" dirty="0" err="1" smtClean="0">
                <a:solidFill>
                  <a:srgbClr val="C00000"/>
                </a:solidFill>
                <a:latin typeface="Century Gothic" charset="0"/>
                <a:ea typeface="Century Gothic" charset="0"/>
                <a:cs typeface="Century Gothic" charset="0"/>
              </a:rPr>
              <a:t>skal</a:t>
            </a:r>
            <a:r>
              <a:rPr lang="en-GB" altLang="nb-NO" sz="2200" dirty="0" smtClean="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være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historisk</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bakgrunn</a:t>
            </a:r>
            <a:r>
              <a:rPr lang="en-GB" altLang="nb-NO" sz="2200" dirty="0">
                <a:solidFill>
                  <a:srgbClr val="C00000"/>
                </a:solidFill>
                <a:latin typeface="Century Gothic" charset="0"/>
                <a:ea typeface="Century Gothic" charset="0"/>
                <a:cs typeface="Century Gothic" charset="0"/>
              </a:rPr>
              <a:t> for NT-</a:t>
            </a:r>
            <a:r>
              <a:rPr lang="en-GB" altLang="nb-NO" sz="2200" dirty="0" err="1">
                <a:solidFill>
                  <a:srgbClr val="C00000"/>
                </a:solidFill>
                <a:latin typeface="Century Gothic" charset="0"/>
                <a:ea typeface="Century Gothic" charset="0"/>
                <a:cs typeface="Century Gothic" charset="0"/>
              </a:rPr>
              <a:t>tekstene</a:t>
            </a: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r>
            <a:br>
              <a:rPr lang="en-GB" altLang="nb-NO" sz="2200" dirty="0" smtClean="0">
                <a:solidFill>
                  <a:srgbClr val="C00000"/>
                </a:solidFill>
                <a:latin typeface="Century Gothic" charset="0"/>
                <a:ea typeface="Century Gothic" charset="0"/>
                <a:cs typeface="Century Gothic" charset="0"/>
              </a:rPr>
            </a:br>
            <a:r>
              <a:rPr lang="en-GB" altLang="nb-NO" sz="2200" dirty="0" smtClean="0">
                <a:solidFill>
                  <a:srgbClr val="C00000"/>
                </a:solidFill>
                <a:latin typeface="Century Gothic" charset="0"/>
                <a:ea typeface="Century Gothic" charset="0"/>
                <a:cs typeface="Century Gothic" charset="0"/>
              </a:rPr>
              <a:t>men </a:t>
            </a:r>
            <a:r>
              <a:rPr lang="en-GB" altLang="nb-NO" sz="2200" dirty="0">
                <a:solidFill>
                  <a:srgbClr val="C00000"/>
                </a:solidFill>
                <a:latin typeface="Century Gothic" charset="0"/>
                <a:ea typeface="Century Gothic" charset="0"/>
                <a:cs typeface="Century Gothic" charset="0"/>
              </a:rPr>
              <a:t>at </a:t>
            </a:r>
            <a:r>
              <a:rPr lang="en-GB" altLang="nb-NO" sz="2200" dirty="0" err="1">
                <a:solidFill>
                  <a:srgbClr val="C00000"/>
                </a:solidFill>
                <a:latin typeface="Century Gothic" charset="0"/>
                <a:ea typeface="Century Gothic" charset="0"/>
                <a:cs typeface="Century Gothic" charset="0"/>
              </a:rPr>
              <a:t>tekstene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skal</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stå</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i</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fruktbar</a:t>
            </a:r>
            <a:r>
              <a:rPr lang="en-GB" altLang="nb-NO" sz="2200" dirty="0">
                <a:solidFill>
                  <a:srgbClr val="C00000"/>
                </a:solidFill>
                <a:latin typeface="Century Gothic" charset="0"/>
                <a:ea typeface="Century Gothic" charset="0"/>
                <a:cs typeface="Century Gothic" charset="0"/>
              </a:rPr>
              <a:t> dialog med </a:t>
            </a:r>
            <a:r>
              <a:rPr lang="en-GB" altLang="nb-NO" sz="2200" dirty="0" err="1">
                <a:solidFill>
                  <a:srgbClr val="C00000"/>
                </a:solidFill>
                <a:latin typeface="Century Gothic" charset="0"/>
                <a:ea typeface="Century Gothic" charset="0"/>
                <a:cs typeface="Century Gothic" charset="0"/>
              </a:rPr>
              <a:t>hverandre</a:t>
            </a:r>
            <a:r>
              <a:rPr lang="en-GB" altLang="nb-NO" sz="22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endParaRPr lang="en-GB" altLang="nb-NO" sz="22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200" dirty="0" err="1">
                <a:solidFill>
                  <a:srgbClr val="C00000"/>
                </a:solidFill>
                <a:latin typeface="Century Gothic" charset="0"/>
                <a:ea typeface="Century Gothic" charset="0"/>
                <a:cs typeface="Century Gothic" charset="0"/>
              </a:rPr>
              <a:t>Dette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var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å</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legge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lista</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svært</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høyt</a:t>
            </a:r>
            <a:r>
              <a:rPr lang="en-GB" altLang="nb-NO" sz="2200" dirty="0" smtClean="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endParaRPr lang="en-GB" altLang="nb-NO" sz="22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en-GB" altLang="nb-NO" sz="2200" dirty="0">
              <a:solidFill>
                <a:srgbClr val="C0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7498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87449" y="1628776"/>
            <a:ext cx="1903413"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Utvikling</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2" name="Text Box 2"/>
          <p:cNvSpPr txBox="1">
            <a:spLocks noChangeArrowheads="1"/>
          </p:cNvSpPr>
          <p:nvPr/>
        </p:nvSpPr>
        <p:spPr bwMode="auto">
          <a:xfrm>
            <a:off x="2261937" y="214314"/>
            <a:ext cx="9721516" cy="6470817"/>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buClr>
                <a:srgbClr val="990000"/>
              </a:buClr>
              <a:buFont typeface="Comic Sans MS" charset="0"/>
              <a:buNone/>
            </a:pPr>
            <a:r>
              <a:rPr lang="en-GB" altLang="nb-NO" sz="2400" dirty="0" smtClean="0">
                <a:solidFill>
                  <a:srgbClr val="002060"/>
                </a:solidFill>
                <a:latin typeface="Century Gothic" charset="0"/>
                <a:ea typeface="Century Gothic" charset="0"/>
                <a:cs typeface="Century Gothic" charset="0"/>
              </a:rPr>
              <a:t>3. </a:t>
            </a:r>
            <a:r>
              <a:rPr lang="en-GB" altLang="nb-NO" sz="2400" dirty="0" err="1">
                <a:solidFill>
                  <a:srgbClr val="002060"/>
                </a:solidFill>
                <a:latin typeface="Century Gothic" charset="0"/>
                <a:ea typeface="Century Gothic" charset="0"/>
                <a:cs typeface="Century Gothic" charset="0"/>
              </a:rPr>
              <a:t>Utvikling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fra</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søndag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til</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søndag</a:t>
            </a:r>
            <a:endParaRPr lang="en-GB" altLang="nb-NO" sz="2400" dirty="0">
              <a:solidFill>
                <a:srgbClr val="002060"/>
              </a:solidFill>
              <a:latin typeface="Century Gothic" charset="0"/>
              <a:ea typeface="Century Gothic" charset="0"/>
              <a:cs typeface="Century Gothic" charset="0"/>
            </a:endParaRPr>
          </a:p>
          <a:p>
            <a:pPr eaLnBrk="1" hangingPunct="1">
              <a:lnSpc>
                <a:spcPct val="100000"/>
              </a:lnSpc>
              <a:buClr>
                <a:srgbClr val="990000"/>
              </a:buClr>
              <a:buFont typeface="Comic Sans MS" charset="0"/>
              <a:buNone/>
            </a:pPr>
            <a:r>
              <a:rPr lang="en-GB" altLang="nb-NO" sz="2200" dirty="0">
                <a:solidFill>
                  <a:srgbClr val="990000"/>
                </a:solidFill>
                <a:latin typeface="Century Gothic" charset="0"/>
                <a:ea typeface="Century Gothic" charset="0"/>
                <a:cs typeface="Century Gothic" charset="0"/>
              </a:rPr>
              <a:t/>
            </a:r>
            <a:br>
              <a:rPr lang="en-GB" altLang="nb-NO" sz="2200" dirty="0">
                <a:solidFill>
                  <a:srgbClr val="990000"/>
                </a:solidFill>
                <a:latin typeface="Century Gothic" charset="0"/>
                <a:ea typeface="Century Gothic" charset="0"/>
                <a:cs typeface="Century Gothic" charset="0"/>
              </a:rPr>
            </a:br>
            <a:r>
              <a:rPr lang="en-GB" altLang="nb-NO" sz="2200" dirty="0">
                <a:solidFill>
                  <a:srgbClr val="C00000"/>
                </a:solidFill>
                <a:latin typeface="Century Gothic" charset="0"/>
                <a:ea typeface="Century Gothic" charset="0"/>
                <a:cs typeface="Century Gothic" charset="0"/>
              </a:rPr>
              <a:t>Vi </a:t>
            </a:r>
            <a:r>
              <a:rPr lang="en-GB" altLang="nb-NO" sz="2200" dirty="0" err="1">
                <a:solidFill>
                  <a:srgbClr val="C00000"/>
                </a:solidFill>
                <a:latin typeface="Century Gothic" charset="0"/>
                <a:ea typeface="Century Gothic" charset="0"/>
                <a:cs typeface="Century Gothic" charset="0"/>
              </a:rPr>
              <a:t>har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forsøkt</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å</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plassere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tekstsettene</a:t>
            </a: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r>
            <a:br>
              <a:rPr lang="en-GB" altLang="nb-NO" sz="2200" dirty="0" smtClean="0">
                <a:solidFill>
                  <a:srgbClr val="C00000"/>
                </a:solidFill>
                <a:latin typeface="Century Gothic" charset="0"/>
                <a:ea typeface="Century Gothic" charset="0"/>
                <a:cs typeface="Century Gothic" charset="0"/>
              </a:rPr>
            </a:br>
            <a:r>
              <a:rPr lang="en-GB" altLang="nb-NO" sz="2200" dirty="0" err="1" smtClean="0">
                <a:solidFill>
                  <a:srgbClr val="C00000"/>
                </a:solidFill>
                <a:latin typeface="Century Gothic" charset="0"/>
                <a:ea typeface="Century Gothic" charset="0"/>
                <a:cs typeface="Century Gothic" charset="0"/>
              </a:rPr>
              <a:t>på</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den </a:t>
            </a:r>
            <a:r>
              <a:rPr lang="en-GB" altLang="nb-NO" sz="2200" dirty="0" err="1">
                <a:solidFill>
                  <a:srgbClr val="C00000"/>
                </a:solidFill>
                <a:latin typeface="Century Gothic" charset="0"/>
                <a:ea typeface="Century Gothic" charset="0"/>
                <a:cs typeface="Century Gothic" charset="0"/>
              </a:rPr>
              <a:t>enkelte</a:t>
            </a: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dag </a:t>
            </a:r>
            <a:r>
              <a:rPr lang="en-GB" altLang="nb-NO" sz="2200" dirty="0" err="1" smtClean="0">
                <a:solidFill>
                  <a:srgbClr val="C00000"/>
                </a:solidFill>
                <a:latin typeface="Century Gothic" charset="0"/>
                <a:ea typeface="Century Gothic" charset="0"/>
                <a:cs typeface="Century Gothic" charset="0"/>
              </a:rPr>
              <a:t>slik</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at </a:t>
            </a:r>
            <a:r>
              <a:rPr lang="en-GB" altLang="nb-NO" sz="2200" dirty="0" err="1">
                <a:solidFill>
                  <a:srgbClr val="C00000"/>
                </a:solidFill>
                <a:latin typeface="Century Gothic" charset="0"/>
                <a:ea typeface="Century Gothic" charset="0"/>
                <a:cs typeface="Century Gothic" charset="0"/>
              </a:rPr>
              <a:t>det</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blir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utvikling</a:t>
            </a:r>
            <a:r>
              <a:rPr lang="en-GB" altLang="nb-NO" sz="2200" dirty="0">
                <a:solidFill>
                  <a:srgbClr val="C00000"/>
                </a:solidFill>
                <a:latin typeface="Century Gothic" charset="0"/>
                <a:ea typeface="Century Gothic" charset="0"/>
                <a:cs typeface="Century Gothic" charset="0"/>
              </a:rPr>
              <a:t> </a:t>
            </a:r>
            <a:r>
              <a:rPr lang="en-GB" altLang="nb-NO" sz="2200" dirty="0" smtClean="0">
                <a:solidFill>
                  <a:srgbClr val="C00000"/>
                </a:solidFill>
                <a:latin typeface="Century Gothic" charset="0"/>
                <a:ea typeface="Century Gothic" charset="0"/>
                <a:cs typeface="Century Gothic" charset="0"/>
              </a:rPr>
              <a:t/>
            </a:r>
            <a:br>
              <a:rPr lang="en-GB" altLang="nb-NO" sz="2200" dirty="0" smtClean="0">
                <a:solidFill>
                  <a:srgbClr val="C00000"/>
                </a:solidFill>
                <a:latin typeface="Century Gothic" charset="0"/>
                <a:ea typeface="Century Gothic" charset="0"/>
                <a:cs typeface="Century Gothic" charset="0"/>
              </a:rPr>
            </a:br>
            <a:r>
              <a:rPr lang="en-GB" altLang="nb-NO" sz="2200" dirty="0" err="1" smtClean="0">
                <a:solidFill>
                  <a:srgbClr val="C00000"/>
                </a:solidFill>
                <a:latin typeface="Century Gothic" charset="0"/>
                <a:ea typeface="Century Gothic" charset="0"/>
                <a:cs typeface="Century Gothic" charset="0"/>
              </a:rPr>
              <a:t>fra</a:t>
            </a:r>
            <a:r>
              <a:rPr lang="en-GB" altLang="nb-NO" sz="2200" dirty="0" smtClean="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søndag</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til</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søndag</a:t>
            </a:r>
            <a:r>
              <a:rPr lang="en-GB" altLang="nb-NO" sz="2200" dirty="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gjennom</a:t>
            </a:r>
            <a:r>
              <a:rPr lang="en-GB" altLang="nb-NO" sz="2200" dirty="0" smtClean="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hver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av</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kirkeårstidene</a:t>
            </a:r>
            <a:r>
              <a:rPr lang="en-GB" altLang="nb-NO" sz="2200" dirty="0" smtClean="0">
                <a:solidFill>
                  <a:srgbClr val="C00000"/>
                </a:solidFill>
                <a:latin typeface="Century Gothic" charset="0"/>
                <a:ea typeface="Century Gothic" charset="0"/>
                <a:cs typeface="Century Gothic" charset="0"/>
              </a:rPr>
              <a:t>.</a:t>
            </a:r>
          </a:p>
          <a:p>
            <a:pPr eaLnBrk="1" hangingPunct="1">
              <a:lnSpc>
                <a:spcPct val="100000"/>
              </a:lnSpc>
              <a:buClr>
                <a:srgbClr val="990000"/>
              </a:buClr>
              <a:buFont typeface="Comic Sans MS" charset="0"/>
              <a:buNone/>
            </a:pPr>
            <a:r>
              <a:rPr lang="en-GB" altLang="nb-NO" sz="2200" dirty="0" smtClean="0">
                <a:solidFill>
                  <a:srgbClr val="C00000"/>
                </a:solidFill>
                <a:latin typeface="Century Gothic" charset="0"/>
                <a:ea typeface="Century Gothic" charset="0"/>
                <a:cs typeface="Century Gothic" charset="0"/>
              </a:rPr>
              <a:t>Men </a:t>
            </a:r>
            <a:r>
              <a:rPr lang="en-GB" altLang="nb-NO" sz="2200" dirty="0" err="1" smtClean="0">
                <a:solidFill>
                  <a:srgbClr val="C00000"/>
                </a:solidFill>
                <a:latin typeface="Century Gothic" charset="0"/>
                <a:ea typeface="Century Gothic" charset="0"/>
                <a:cs typeface="Century Gothic" charset="0"/>
              </a:rPr>
              <a:t>i</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praksis</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er</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det</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vel</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rettere</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å</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si</a:t>
            </a:r>
            <a:r>
              <a:rPr lang="en-GB" altLang="nb-NO" sz="2200" dirty="0" smtClean="0">
                <a:solidFill>
                  <a:srgbClr val="C00000"/>
                </a:solidFill>
                <a:latin typeface="Century Gothic" charset="0"/>
                <a:ea typeface="Century Gothic" charset="0"/>
                <a:cs typeface="Century Gothic" charset="0"/>
              </a:rPr>
              <a:t> at </a:t>
            </a:r>
            <a:r>
              <a:rPr lang="en-GB" altLang="nb-NO" sz="2200" dirty="0" err="1" smtClean="0">
                <a:solidFill>
                  <a:srgbClr val="C00000"/>
                </a:solidFill>
                <a:latin typeface="Century Gothic" charset="0"/>
                <a:ea typeface="Century Gothic" charset="0"/>
                <a:cs typeface="Century Gothic" charset="0"/>
              </a:rPr>
              <a:t>det</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er</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temasammenheng</a:t>
            </a:r>
            <a:r>
              <a:rPr lang="en-GB" altLang="nb-NO" sz="2200" dirty="0" smtClean="0">
                <a:solidFill>
                  <a:srgbClr val="C00000"/>
                </a:solidFill>
                <a:latin typeface="Century Gothic" charset="0"/>
                <a:ea typeface="Century Gothic" charset="0"/>
                <a:cs typeface="Century Gothic" charset="0"/>
              </a:rPr>
              <a:t>.</a:t>
            </a:r>
            <a:endParaRPr lang="en-GB" altLang="nb-NO" sz="22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en-GB" altLang="nb-NO" sz="2200" dirty="0" smtClean="0">
              <a:solidFill>
                <a:srgbClr val="C00000"/>
              </a:solidFill>
              <a:latin typeface="Century Gothic" charset="0"/>
              <a:ea typeface="Century Gothic" charset="0"/>
              <a:cs typeface="Century Gothic" charset="0"/>
            </a:endParaRPr>
          </a:p>
          <a:p>
            <a:pPr>
              <a:lnSpc>
                <a:spcPct val="100000"/>
              </a:lnSpc>
              <a:spcBef>
                <a:spcPts val="550"/>
              </a:spcBef>
              <a:buClr>
                <a:srgbClr val="990000"/>
              </a:buClr>
              <a:buNone/>
            </a:pPr>
            <a:r>
              <a:rPr lang="en-GB" altLang="nb-NO" sz="2200" dirty="0" err="1">
                <a:solidFill>
                  <a:srgbClr val="C00000"/>
                </a:solidFill>
                <a:latin typeface="Century Gothic" charset="0"/>
                <a:ea typeface="Century Gothic" charset="0"/>
                <a:cs typeface="Century Gothic" charset="0"/>
              </a:rPr>
              <a:t>Eksempel</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på</a:t>
            </a:r>
            <a:r>
              <a:rPr lang="en-GB" altLang="nb-NO" sz="2200" dirty="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temasammenheng</a:t>
            </a:r>
            <a:r>
              <a:rPr lang="en-GB" altLang="nb-NO" sz="2200" dirty="0" smtClean="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i</a:t>
            </a:r>
            <a:r>
              <a:rPr lang="en-GB" altLang="nb-NO" sz="2200" dirty="0" smtClean="0">
                <a:solidFill>
                  <a:srgbClr val="C00000"/>
                </a:solidFill>
                <a:latin typeface="Century Gothic" charset="0"/>
                <a:ea typeface="Century Gothic" charset="0"/>
                <a:cs typeface="Century Gothic" charset="0"/>
              </a:rPr>
              <a:t> </a:t>
            </a:r>
            <a:r>
              <a:rPr lang="en-GB" altLang="nb-NO" sz="2200" dirty="0">
                <a:solidFill>
                  <a:srgbClr val="C00000"/>
                </a:solidFill>
                <a:latin typeface="Century Gothic" charset="0"/>
                <a:ea typeface="Century Gothic" charset="0"/>
                <a:cs typeface="Century Gothic" charset="0"/>
              </a:rPr>
              <a:t>den </a:t>
            </a:r>
            <a:r>
              <a:rPr lang="en-GB" altLang="nb-NO" sz="2200" dirty="0" err="1">
                <a:solidFill>
                  <a:srgbClr val="C00000"/>
                </a:solidFill>
                <a:latin typeface="Century Gothic" charset="0"/>
                <a:ea typeface="Century Gothic" charset="0"/>
                <a:cs typeface="Century Gothic" charset="0"/>
              </a:rPr>
              <a:t>enkelte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kirkeårstid</a:t>
            </a:r>
            <a:r>
              <a:rPr lang="en-GB" altLang="nb-NO" sz="2200" dirty="0">
                <a:solidFill>
                  <a:srgbClr val="C00000"/>
                </a:solidFill>
                <a:latin typeface="Century Gothic" charset="0"/>
                <a:ea typeface="Century Gothic" charset="0"/>
                <a:cs typeface="Century Gothic" charset="0"/>
              </a:rPr>
              <a:t>:</a:t>
            </a:r>
          </a:p>
          <a:p>
            <a:pPr>
              <a:lnSpc>
                <a:spcPct val="100000"/>
              </a:lnSpc>
              <a:spcBef>
                <a:spcPts val="550"/>
              </a:spcBef>
              <a:buClr>
                <a:srgbClr val="990000"/>
              </a:buClr>
              <a:buNone/>
            </a:pPr>
            <a:r>
              <a:rPr lang="en-GB" altLang="nb-NO" sz="2200" dirty="0" err="1">
                <a:solidFill>
                  <a:srgbClr val="C00000"/>
                </a:solidFill>
                <a:latin typeface="Century Gothic" charset="0"/>
                <a:ea typeface="Century Gothic" charset="0"/>
                <a:cs typeface="Century Gothic" charset="0"/>
              </a:rPr>
              <a:t>Adventstiden</a:t>
            </a:r>
            <a:r>
              <a:rPr lang="en-GB" altLang="nb-NO" sz="2200" dirty="0">
                <a:solidFill>
                  <a:srgbClr val="C00000"/>
                </a:solidFill>
                <a:latin typeface="Century Gothic" charset="0"/>
                <a:ea typeface="Century Gothic" charset="0"/>
                <a:cs typeface="Century Gothic" charset="0"/>
              </a:rPr>
              <a:t>: </a:t>
            </a:r>
          </a:p>
          <a:p>
            <a:pPr>
              <a:lnSpc>
                <a:spcPct val="100000"/>
              </a:lnSpc>
              <a:spcBef>
                <a:spcPts val="550"/>
              </a:spcBef>
              <a:buClr>
                <a:srgbClr val="990000"/>
              </a:buClr>
              <a:buNone/>
            </a:pPr>
            <a:r>
              <a:rPr lang="en-GB" altLang="nb-NO" sz="2200" dirty="0">
                <a:solidFill>
                  <a:srgbClr val="C00000"/>
                </a:solidFill>
                <a:latin typeface="Century Gothic" charset="0"/>
                <a:ea typeface="Century Gothic" charset="0"/>
                <a:cs typeface="Century Gothic" charset="0"/>
              </a:rPr>
              <a:t>Han </a:t>
            </a:r>
            <a:r>
              <a:rPr lang="en-GB" altLang="nb-NO" sz="2200" dirty="0" err="1">
                <a:solidFill>
                  <a:srgbClr val="C00000"/>
                </a:solidFill>
                <a:latin typeface="Century Gothic" charset="0"/>
                <a:ea typeface="Century Gothic" charset="0"/>
                <a:cs typeface="Century Gothic" charset="0"/>
              </a:rPr>
              <a:t>som</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kom</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han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som</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kommer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igjen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profetiene</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forventningen</a:t>
            </a:r>
            <a:endParaRPr lang="en-GB" altLang="nb-NO" sz="22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en-GB" altLang="nb-NO" sz="2200" dirty="0">
              <a:solidFill>
                <a:srgbClr val="C0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517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75711" y="1693996"/>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Tekstlengde</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2" name="Text Box 2"/>
          <p:cNvSpPr txBox="1">
            <a:spLocks noChangeArrowheads="1"/>
          </p:cNvSpPr>
          <p:nvPr/>
        </p:nvSpPr>
        <p:spPr bwMode="auto">
          <a:xfrm>
            <a:off x="2229853" y="182230"/>
            <a:ext cx="9785684" cy="6568121"/>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Clr>
                <a:srgbClr val="990000"/>
              </a:buClr>
              <a:buNone/>
            </a:pPr>
            <a:r>
              <a:rPr lang="en-GB" altLang="nb-NO" sz="2400" dirty="0" smtClean="0">
                <a:solidFill>
                  <a:srgbClr val="002060"/>
                </a:solidFill>
                <a:latin typeface="Century Gothic" charset="0"/>
                <a:ea typeface="Century Gothic" charset="0"/>
                <a:cs typeface="Century Gothic" charset="0"/>
              </a:rPr>
              <a:t>4. </a:t>
            </a:r>
            <a:r>
              <a:rPr lang="en-GB" altLang="nb-NO" sz="2400" dirty="0" err="1">
                <a:solidFill>
                  <a:srgbClr val="002060"/>
                </a:solidFill>
                <a:latin typeface="Century Gothic" charset="0"/>
                <a:ea typeface="Century Gothic" charset="0"/>
                <a:cs typeface="Century Gothic" charset="0"/>
              </a:rPr>
              <a:t>Fokus</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på</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lange</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og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korte</a:t>
            </a:r>
            <a:r>
              <a:rPr lang="en-GB" altLang="nb-NO" sz="2400" dirty="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tekster</a:t>
            </a:r>
            <a:endParaRPr lang="en-GB" altLang="nb-NO" sz="24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400" dirty="0">
              <a:solidFill>
                <a:srgbClr val="00206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200" dirty="0" err="1">
                <a:solidFill>
                  <a:srgbClr val="990000"/>
                </a:solidFill>
                <a:latin typeface="Century Gothic" charset="0"/>
                <a:ea typeface="Century Gothic" charset="0"/>
                <a:cs typeface="Century Gothic" charset="0"/>
              </a:rPr>
              <a:t>Noen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tekster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innholdsmettete</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a:solidFill>
                  <a:srgbClr val="990000"/>
                </a:solidFill>
                <a:latin typeface="Century Gothic" charset="0"/>
                <a:ea typeface="Century Gothic" charset="0"/>
                <a:cs typeface="Century Gothic" charset="0"/>
              </a:rPr>
              <a:t>at de bare </a:t>
            </a:r>
            <a:r>
              <a:rPr lang="en-GB" altLang="nb-NO" sz="2200" dirty="0" err="1">
                <a:solidFill>
                  <a:srgbClr val="990000"/>
                </a:solidFill>
                <a:latin typeface="Century Gothic" charset="0"/>
                <a:ea typeface="Century Gothic" charset="0"/>
                <a:cs typeface="Century Gothic" charset="0"/>
              </a:rPr>
              <a:t>består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av</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ett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vers</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smtClean="0">
                <a:solidFill>
                  <a:srgbClr val="990000"/>
                </a:solidFill>
                <a:latin typeface="Century Gothic" charset="0"/>
                <a:ea typeface="Century Gothic" charset="0"/>
                <a:cs typeface="Century Gothic" charset="0"/>
              </a:rPr>
              <a:t>for </a:t>
            </a:r>
            <a:r>
              <a:rPr lang="en-GB" altLang="nb-NO" sz="2200" dirty="0" err="1" smtClean="0">
                <a:solidFill>
                  <a:srgbClr val="990000"/>
                </a:solidFill>
                <a:latin typeface="Century Gothic" charset="0"/>
                <a:ea typeface="Century Gothic" charset="0"/>
                <a:cs typeface="Century Gothic" charset="0"/>
              </a:rPr>
              <a:t>eksempel</a:t>
            </a:r>
            <a:r>
              <a:rPr lang="en-GB" altLang="nb-NO" sz="2200" dirty="0" smtClean="0">
                <a:solidFill>
                  <a:srgbClr val="990000"/>
                </a:solidFill>
                <a:latin typeface="Century Gothic" charset="0"/>
                <a:ea typeface="Century Gothic" charset="0"/>
                <a:cs typeface="Century Gothic" charset="0"/>
              </a:rPr>
              <a:t> </a:t>
            </a:r>
            <a:r>
              <a:rPr lang="en-GB" altLang="nb-NO" sz="2200" dirty="0">
                <a:solidFill>
                  <a:srgbClr val="990000"/>
                </a:solidFill>
                <a:latin typeface="Century Gothic" charset="0"/>
                <a:ea typeface="Century Gothic" charset="0"/>
                <a:cs typeface="Century Gothic" charset="0"/>
              </a:rPr>
              <a:t>1 Tim 3,16 </a:t>
            </a:r>
            <a:r>
              <a:rPr lang="en-GB" altLang="nb-NO" sz="2200" dirty="0" err="1">
                <a:solidFill>
                  <a:srgbClr val="990000"/>
                </a:solidFill>
                <a:latin typeface="Century Gothic" charset="0"/>
                <a:ea typeface="Century Gothic" charset="0"/>
                <a:cs typeface="Century Gothic" charset="0"/>
              </a:rPr>
              <a:t>på</a:t>
            </a:r>
            <a:r>
              <a:rPr lang="en-GB" altLang="nb-NO" sz="2200" dirty="0">
                <a:solidFill>
                  <a:srgbClr val="990000"/>
                </a:solidFill>
                <a:latin typeface="Century Gothic" charset="0"/>
                <a:ea typeface="Century Gothic" charset="0"/>
                <a:cs typeface="Century Gothic" charset="0"/>
              </a:rPr>
              <a:t> 2. </a:t>
            </a:r>
            <a:r>
              <a:rPr lang="en-GB" altLang="nb-NO" sz="2200" dirty="0" err="1">
                <a:solidFill>
                  <a:srgbClr val="990000"/>
                </a:solidFill>
                <a:latin typeface="Century Gothic" charset="0"/>
                <a:ea typeface="Century Gothic" charset="0"/>
                <a:cs typeface="Century Gothic" charset="0"/>
              </a:rPr>
              <a:t>juledag</a:t>
            </a:r>
            <a:r>
              <a:rPr lang="en-GB" altLang="nb-NO" sz="2200" dirty="0">
                <a:solidFill>
                  <a:srgbClr val="990000"/>
                </a:solidFill>
                <a:latin typeface="Century Gothic" charset="0"/>
                <a:ea typeface="Century Gothic" charset="0"/>
                <a:cs typeface="Century Gothic" charset="0"/>
              </a:rPr>
              <a:t>:</a:t>
            </a:r>
          </a:p>
          <a:p>
            <a:pPr lvl="1" eaLnBrk="1" hangingPunct="1">
              <a:lnSpc>
                <a:spcPct val="100000"/>
              </a:lnSpc>
              <a:spcBef>
                <a:spcPts val="550"/>
              </a:spcBef>
              <a:buClr>
                <a:srgbClr val="990000"/>
              </a:buClr>
              <a:buNone/>
            </a:pP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Samstemt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bekjenner</a:t>
            </a:r>
            <a:r>
              <a:rPr lang="en-GB" altLang="nb-NO" sz="2200" dirty="0">
                <a:solidFill>
                  <a:srgbClr val="990000"/>
                </a:solidFill>
                <a:latin typeface="Century Gothic" charset="0"/>
                <a:ea typeface="Century Gothic" charset="0"/>
                <a:cs typeface="Century Gothic" charset="0"/>
              </a:rPr>
              <a:t> vi </a:t>
            </a:r>
            <a:br>
              <a:rPr lang="en-GB" altLang="nb-NO" sz="2200" dirty="0">
                <a:solidFill>
                  <a:srgbClr val="990000"/>
                </a:solidFill>
                <a:latin typeface="Century Gothic" charset="0"/>
                <a:ea typeface="Century Gothic" charset="0"/>
                <a:cs typeface="Century Gothic" charset="0"/>
              </a:rPr>
            </a:br>
            <a:r>
              <a:rPr lang="en-GB" altLang="nb-NO" sz="2200" dirty="0">
                <a:solidFill>
                  <a:srgbClr val="990000"/>
                </a:solidFill>
                <a:latin typeface="Century Gothic" charset="0"/>
                <a:ea typeface="Century Gothic" charset="0"/>
                <a:cs typeface="Century Gothic" charset="0"/>
              </a:rPr>
              <a:t>at </a:t>
            </a:r>
            <a:r>
              <a:rPr lang="en-GB" altLang="nb-NO" sz="2200" dirty="0" err="1">
                <a:solidFill>
                  <a:srgbClr val="990000"/>
                </a:solidFill>
                <a:latin typeface="Century Gothic" charset="0"/>
                <a:ea typeface="Century Gothic" charset="0"/>
                <a:cs typeface="Century Gothic" charset="0"/>
              </a:rPr>
              <a:t>gudsfryktens</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mysterium</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stort</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a:solidFill>
                  <a:srgbClr val="990000"/>
                </a:solidFill>
                <a:latin typeface="Century Gothic" charset="0"/>
                <a:ea typeface="Century Gothic" charset="0"/>
                <a:cs typeface="Century Gothic" charset="0"/>
              </a:rPr>
              <a:t>Han </a:t>
            </a:r>
            <a:r>
              <a:rPr lang="en-GB" altLang="nb-NO" sz="2200" dirty="0" err="1">
                <a:solidFill>
                  <a:srgbClr val="990000"/>
                </a:solidFill>
                <a:latin typeface="Century Gothic" charset="0"/>
                <a:ea typeface="Century Gothic" charset="0"/>
                <a:cs typeface="Century Gothic" charset="0"/>
              </a:rPr>
              <a:t>ble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åpenbart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kjøtt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blod</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rettferdiggjort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Ånden</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a:solidFill>
                  <a:srgbClr val="990000"/>
                </a:solidFill>
                <a:latin typeface="Century Gothic" charset="0"/>
                <a:ea typeface="Century Gothic" charset="0"/>
                <a:cs typeface="Century Gothic" charset="0"/>
              </a:rPr>
              <a:t>sett </a:t>
            </a:r>
            <a:r>
              <a:rPr lang="en-GB" altLang="nb-NO" sz="2200" dirty="0" err="1">
                <a:solidFill>
                  <a:srgbClr val="990000"/>
                </a:solidFill>
                <a:latin typeface="Century Gothic" charset="0"/>
                <a:ea typeface="Century Gothic" charset="0"/>
                <a:cs typeface="Century Gothic" charset="0"/>
              </a:rPr>
              <a:t>av</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engler</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err="1">
                <a:solidFill>
                  <a:srgbClr val="990000"/>
                </a:solidFill>
                <a:latin typeface="Century Gothic" charset="0"/>
                <a:ea typeface="Century Gothic" charset="0"/>
                <a:cs typeface="Century Gothic" charset="0"/>
              </a:rPr>
              <a:t>forkynt</a:t>
            </a:r>
            <a:r>
              <a:rPr lang="en-GB" altLang="nb-NO" sz="2200" dirty="0">
                <a:solidFill>
                  <a:srgbClr val="990000"/>
                </a:solidFill>
                <a:latin typeface="Century Gothic" charset="0"/>
                <a:ea typeface="Century Gothic" charset="0"/>
                <a:cs typeface="Century Gothic" charset="0"/>
              </a:rPr>
              <a:t> for </a:t>
            </a:r>
            <a:r>
              <a:rPr lang="en-GB" altLang="nb-NO" sz="2200" dirty="0" err="1">
                <a:solidFill>
                  <a:srgbClr val="990000"/>
                </a:solidFill>
                <a:latin typeface="Century Gothic" charset="0"/>
                <a:ea typeface="Century Gothic" charset="0"/>
                <a:cs typeface="Century Gothic" charset="0"/>
              </a:rPr>
              <a:t>folkeslag</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err="1">
                <a:solidFill>
                  <a:srgbClr val="990000"/>
                </a:solidFill>
                <a:latin typeface="Century Gothic" charset="0"/>
                <a:ea typeface="Century Gothic" charset="0"/>
                <a:cs typeface="Century Gothic" charset="0"/>
              </a:rPr>
              <a:t>trodd</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verden</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a:solidFill>
                  <a:srgbClr val="990000"/>
                </a:solidFill>
                <a:latin typeface="Century Gothic" charset="0"/>
                <a:ea typeface="Century Gothic" charset="0"/>
                <a:cs typeface="Century Gothic" charset="0"/>
              </a:rPr>
              <a:t>tatt </a:t>
            </a:r>
            <a:r>
              <a:rPr lang="en-GB" altLang="nb-NO" sz="2200" dirty="0" err="1">
                <a:solidFill>
                  <a:srgbClr val="990000"/>
                </a:solidFill>
                <a:latin typeface="Century Gothic" charset="0"/>
                <a:ea typeface="Century Gothic" charset="0"/>
                <a:cs typeface="Century Gothic" charset="0"/>
              </a:rPr>
              <a:t>opp</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herlighet</a:t>
            </a:r>
            <a:r>
              <a:rPr lang="en-GB" altLang="nb-NO" sz="2200" dirty="0">
                <a:solidFill>
                  <a:srgbClr val="990000"/>
                </a:solidFill>
                <a:latin typeface="Century Gothic" charset="0"/>
                <a:ea typeface="Century Gothic" charset="0"/>
                <a:cs typeface="Century Gothic" charset="0"/>
              </a:rPr>
              <a:t>. </a:t>
            </a:r>
          </a:p>
          <a:p>
            <a:pPr eaLnBrk="1" hangingPunct="1">
              <a:lnSpc>
                <a:spcPct val="100000"/>
              </a:lnSpc>
              <a:spcBef>
                <a:spcPts val="550"/>
              </a:spcBef>
              <a:buClr>
                <a:srgbClr val="990000"/>
              </a:buClr>
              <a:buNone/>
            </a:pPr>
            <a:endParaRPr lang="en-GB" altLang="nb-NO" sz="22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200" dirty="0" err="1">
                <a:solidFill>
                  <a:srgbClr val="990000"/>
                </a:solidFill>
                <a:latin typeface="Century Gothic" charset="0"/>
                <a:ea typeface="Century Gothic" charset="0"/>
                <a:cs typeface="Century Gothic" charset="0"/>
              </a:rPr>
              <a:t>Fortellingstekster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kan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gjerne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være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lange</a:t>
            </a:r>
            <a:r>
              <a:rPr lang="en-GB" altLang="nb-NO" sz="22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2200" dirty="0" smtClean="0">
                <a:solidFill>
                  <a:srgbClr val="990000"/>
                </a:solidFill>
                <a:latin typeface="Century Gothic" charset="0"/>
                <a:ea typeface="Century Gothic" charset="0"/>
                <a:cs typeface="Century Gothic" charset="0"/>
              </a:rPr>
              <a:t>for </a:t>
            </a:r>
            <a:r>
              <a:rPr lang="en-GB" altLang="nb-NO" sz="2200" dirty="0" err="1" smtClean="0">
                <a:solidFill>
                  <a:srgbClr val="990000"/>
                </a:solidFill>
                <a:latin typeface="Century Gothic" charset="0"/>
                <a:ea typeface="Century Gothic" charset="0"/>
                <a:cs typeface="Century Gothic" charset="0"/>
              </a:rPr>
              <a:t>eksempel</a:t>
            </a:r>
            <a:r>
              <a:rPr lang="en-GB" altLang="nb-NO" sz="2200" dirty="0" smtClean="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Luk</a:t>
            </a:r>
            <a:r>
              <a:rPr lang="en-GB" altLang="nb-NO" sz="2200" dirty="0">
                <a:solidFill>
                  <a:srgbClr val="990000"/>
                </a:solidFill>
                <a:latin typeface="Century Gothic" charset="0"/>
                <a:ea typeface="Century Gothic" charset="0"/>
                <a:cs typeface="Century Gothic" charset="0"/>
              </a:rPr>
              <a:t> 15,11-32 om </a:t>
            </a:r>
            <a:r>
              <a:rPr lang="en-GB" altLang="nb-NO" sz="2200" dirty="0" err="1">
                <a:solidFill>
                  <a:srgbClr val="990000"/>
                </a:solidFill>
                <a:latin typeface="Century Gothic" charset="0"/>
                <a:ea typeface="Century Gothic" charset="0"/>
                <a:cs typeface="Century Gothic" charset="0"/>
              </a:rPr>
              <a:t>faren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a:t>
            </a:r>
            <a:r>
              <a:rPr lang="en-GB" altLang="nb-NO" sz="2200" dirty="0">
                <a:solidFill>
                  <a:srgbClr val="990000"/>
                </a:solidFill>
                <a:latin typeface="Century Gothic" charset="0"/>
                <a:ea typeface="Century Gothic" charset="0"/>
                <a:cs typeface="Century Gothic" charset="0"/>
              </a:rPr>
              <a:t> den </a:t>
            </a:r>
            <a:r>
              <a:rPr lang="en-GB" altLang="nb-NO" sz="2200" dirty="0" err="1">
                <a:solidFill>
                  <a:srgbClr val="990000"/>
                </a:solidFill>
                <a:latin typeface="Century Gothic" charset="0"/>
                <a:ea typeface="Century Gothic" charset="0"/>
                <a:cs typeface="Century Gothic" charset="0"/>
              </a:rPr>
              <a:t>bortkomne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a:t>
            </a:r>
            <a:r>
              <a:rPr lang="en-GB" altLang="nb-NO" sz="2200" dirty="0">
                <a:solidFill>
                  <a:srgbClr val="990000"/>
                </a:solidFill>
                <a:latin typeface="Century Gothic" charset="0"/>
                <a:ea typeface="Century Gothic" charset="0"/>
                <a:cs typeface="Century Gothic" charset="0"/>
              </a:rPr>
              <a:t> den </a:t>
            </a:r>
            <a:r>
              <a:rPr lang="en-GB" altLang="nb-NO" sz="2200" dirty="0" err="1">
                <a:solidFill>
                  <a:srgbClr val="990000"/>
                </a:solidFill>
                <a:latin typeface="Century Gothic" charset="0"/>
                <a:ea typeface="Century Gothic" charset="0"/>
                <a:cs typeface="Century Gothic" charset="0"/>
              </a:rPr>
              <a:t>hjemmeværende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sønnen</a:t>
            </a:r>
            <a:r>
              <a:rPr lang="en-GB" altLang="nb-NO" sz="2200" dirty="0">
                <a:solidFill>
                  <a:srgbClr val="990000"/>
                </a:solidFill>
                <a:latin typeface="Century Gothic" charset="0"/>
                <a:ea typeface="Century Gothic" charset="0"/>
                <a:cs typeface="Century Gothic" charset="0"/>
              </a:rPr>
              <a:t>.</a:t>
            </a: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8540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75711" y="1628776"/>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Høytlesning</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2" name="Text Box 2"/>
          <p:cNvSpPr txBox="1">
            <a:spLocks noChangeArrowheads="1"/>
          </p:cNvSpPr>
          <p:nvPr/>
        </p:nvSpPr>
        <p:spPr bwMode="auto">
          <a:xfrm>
            <a:off x="2261937" y="214314"/>
            <a:ext cx="9721516" cy="64547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700"/>
              </a:spcBef>
              <a:buClr>
                <a:srgbClr val="990000"/>
              </a:buClr>
              <a:buNone/>
            </a:pPr>
            <a:r>
              <a:rPr lang="en-GB" altLang="nb-NO" sz="2200" dirty="0" smtClean="0">
                <a:solidFill>
                  <a:srgbClr val="002060"/>
                </a:solidFill>
                <a:latin typeface="Century Gothic" charset="0"/>
                <a:ea typeface="Century Gothic" charset="0"/>
                <a:cs typeface="Century Gothic" charset="0"/>
              </a:rPr>
              <a:t>5. </a:t>
            </a:r>
            <a:r>
              <a:rPr lang="en-GB" altLang="nb-NO" sz="2200" dirty="0" err="1">
                <a:solidFill>
                  <a:srgbClr val="002060"/>
                </a:solidFill>
                <a:latin typeface="Century Gothic" charset="0"/>
                <a:ea typeface="Century Gothic" charset="0"/>
                <a:cs typeface="Century Gothic" charset="0"/>
              </a:rPr>
              <a:t>Egnethet</a:t>
            </a:r>
            <a:r>
              <a:rPr lang="en-GB" altLang="nb-NO" sz="2200" dirty="0">
                <a:solidFill>
                  <a:srgbClr val="002060"/>
                </a:solidFill>
                <a:latin typeface="Century Gothic" charset="0"/>
                <a:ea typeface="Century Gothic" charset="0"/>
                <a:cs typeface="Century Gothic" charset="0"/>
              </a:rPr>
              <a:t> for </a:t>
            </a:r>
            <a:r>
              <a:rPr lang="en-GB" altLang="nb-NO" sz="2200" dirty="0" err="1">
                <a:solidFill>
                  <a:srgbClr val="002060"/>
                </a:solidFill>
                <a:latin typeface="Century Gothic" charset="0"/>
                <a:ea typeface="Century Gothic" charset="0"/>
                <a:cs typeface="Century Gothic" charset="0"/>
              </a:rPr>
              <a:t>høytlesning</a:t>
            </a:r>
            <a:r>
              <a:rPr lang="en-GB" altLang="nb-NO" sz="2200" dirty="0">
                <a:solidFill>
                  <a:srgbClr val="002060"/>
                </a:solidFill>
                <a:latin typeface="Century Gothic" charset="0"/>
                <a:ea typeface="Century Gothic" charset="0"/>
                <a:cs typeface="Century Gothic" charset="0"/>
              </a:rPr>
              <a:t> </a:t>
            </a:r>
          </a:p>
          <a:p>
            <a:pPr eaLnBrk="1" hangingPunct="1">
              <a:lnSpc>
                <a:spcPct val="100000"/>
              </a:lnSpc>
              <a:spcBef>
                <a:spcPts val="550"/>
              </a:spcBef>
              <a:buClr>
                <a:srgbClr val="990000"/>
              </a:buClr>
              <a:buNone/>
            </a:pPr>
            <a:r>
              <a:rPr lang="en-GB" altLang="nb-NO" sz="1800" dirty="0">
                <a:solidFill>
                  <a:srgbClr val="C00000"/>
                </a:solidFill>
                <a:latin typeface="Century Gothic" charset="0"/>
                <a:ea typeface="Century Gothic" charset="0"/>
                <a:cs typeface="Century Gothic" charset="0"/>
              </a:rPr>
              <a:t>De </a:t>
            </a:r>
            <a:r>
              <a:rPr lang="en-GB" altLang="nb-NO" sz="1800" dirty="0" err="1">
                <a:solidFill>
                  <a:srgbClr val="C00000"/>
                </a:solidFill>
                <a:latin typeface="Century Gothic" charset="0"/>
                <a:ea typeface="Century Gothic" charset="0"/>
                <a:cs typeface="Century Gothic" charset="0"/>
              </a:rPr>
              <a:t>aller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fleste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bøkene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i</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Bibelen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beregnet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på</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høytlesning</a:t>
            </a:r>
            <a:r>
              <a:rPr lang="en-GB" altLang="nb-NO" sz="1800" dirty="0">
                <a:solidFill>
                  <a:srgbClr val="C00000"/>
                </a:solidFill>
                <a:latin typeface="Century Gothic" charset="0"/>
                <a:ea typeface="Century Gothic" charset="0"/>
                <a:cs typeface="Century Gothic" charset="0"/>
              </a:rPr>
              <a:t>:</a:t>
            </a:r>
            <a:r>
              <a:rPr lang="en-GB" altLang="nb-NO" sz="1600" dirty="0">
                <a:solidFill>
                  <a:srgbClr val="C00000"/>
                </a:solidFill>
                <a:latin typeface="Century Gothic" charset="0"/>
                <a:ea typeface="Century Gothic" charset="0"/>
                <a:cs typeface="Century Gothic" charset="0"/>
              </a:rPr>
              <a:t/>
            </a:r>
            <a:br>
              <a:rPr lang="en-GB" altLang="nb-NO" sz="1600" dirty="0">
                <a:solidFill>
                  <a:srgbClr val="C00000"/>
                </a:solidFill>
                <a:latin typeface="Century Gothic" charset="0"/>
                <a:ea typeface="Century Gothic" charset="0"/>
                <a:cs typeface="Century Gothic" charset="0"/>
              </a:rPr>
            </a:b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Ordet</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er</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deg</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nær</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i</a:t>
            </a:r>
            <a:r>
              <a:rPr lang="en-GB" altLang="nb-NO" sz="1600" dirty="0">
                <a:solidFill>
                  <a:srgbClr val="C00000"/>
                </a:solidFill>
                <a:latin typeface="Century Gothic" charset="0"/>
                <a:ea typeface="Century Gothic" charset="0"/>
                <a:cs typeface="Century Gothic" charset="0"/>
              </a:rPr>
              <a:t> din </a:t>
            </a:r>
            <a:r>
              <a:rPr lang="en-GB" altLang="nb-NO" sz="1600" dirty="0" err="1">
                <a:solidFill>
                  <a:srgbClr val="C00000"/>
                </a:solidFill>
                <a:latin typeface="Century Gothic" charset="0"/>
                <a:ea typeface="Century Gothic" charset="0"/>
                <a:cs typeface="Century Gothic" charset="0"/>
              </a:rPr>
              <a:t>munn</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og</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i</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ditt</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hjerte</a:t>
            </a:r>
            <a:r>
              <a:rPr lang="en-GB" altLang="nb-NO" sz="1600" dirty="0">
                <a:solidFill>
                  <a:srgbClr val="C00000"/>
                </a:solidFill>
                <a:latin typeface="Century Gothic" charset="0"/>
                <a:ea typeface="Century Gothic" charset="0"/>
                <a:cs typeface="Century Gothic" charset="0"/>
              </a:rPr>
              <a:t>. Rom 10,8</a:t>
            </a:r>
            <a:r>
              <a:rPr lang="en-GB" altLang="nb-NO" sz="2400" dirty="0">
                <a:solidFill>
                  <a:srgbClr val="C00000"/>
                </a:solidFill>
                <a:latin typeface="Century Gothic" charset="0"/>
                <a:ea typeface="Century Gothic" charset="0"/>
                <a:cs typeface="Century Gothic" charset="0"/>
              </a:rPr>
              <a:t/>
            </a:r>
            <a:br>
              <a:rPr lang="en-GB" altLang="nb-NO" sz="2400" dirty="0">
                <a:solidFill>
                  <a:srgbClr val="C00000"/>
                </a:solidFill>
                <a:latin typeface="Century Gothic" charset="0"/>
                <a:ea typeface="Century Gothic" charset="0"/>
                <a:cs typeface="Century Gothic" charset="0"/>
              </a:rPr>
            </a:br>
            <a:endParaRPr lang="en-GB" altLang="nb-NO" sz="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en-GB" altLang="nb-NO" sz="1800" dirty="0" err="1">
                <a:solidFill>
                  <a:srgbClr val="C00000"/>
                </a:solidFill>
                <a:latin typeface="Century Gothic" charset="0"/>
                <a:ea typeface="Century Gothic" charset="0"/>
                <a:cs typeface="Century Gothic" charset="0"/>
              </a:rPr>
              <a:t>Hver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lesetekst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avgrenset</a:t>
            </a:r>
            <a:r>
              <a:rPr lang="en-GB" altLang="nb-NO" sz="1800" dirty="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slik</a:t>
            </a:r>
            <a:r>
              <a:rPr lang="en-GB" altLang="nb-NO" sz="1800" dirty="0" smtClean="0">
                <a:solidFill>
                  <a:srgbClr val="C00000"/>
                </a:solidFill>
                <a:latin typeface="Century Gothic" charset="0"/>
                <a:ea typeface="Century Gothic" charset="0"/>
                <a:cs typeface="Century Gothic" charset="0"/>
              </a:rPr>
              <a:t> </a:t>
            </a:r>
            <a:r>
              <a:rPr lang="en-GB" altLang="nb-NO" sz="1800" dirty="0">
                <a:solidFill>
                  <a:srgbClr val="C00000"/>
                </a:solidFill>
                <a:latin typeface="Century Gothic" charset="0"/>
                <a:ea typeface="Century Gothic" charset="0"/>
                <a:cs typeface="Century Gothic" charset="0"/>
              </a:rPr>
              <a:t>at den </a:t>
            </a:r>
            <a:r>
              <a:rPr lang="en-GB" altLang="nb-NO" sz="1800" dirty="0" err="1">
                <a:solidFill>
                  <a:srgbClr val="C00000"/>
                </a:solidFill>
                <a:latin typeface="Century Gothic" charset="0"/>
                <a:ea typeface="Century Gothic" charset="0"/>
                <a:cs typeface="Century Gothic" charset="0"/>
              </a:rPr>
              <a:t>oppleves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som</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fortellingsenhet</a:t>
            </a:r>
            <a:r>
              <a:rPr lang="en-GB" altLang="nb-NO" sz="1800" dirty="0">
                <a:solidFill>
                  <a:srgbClr val="C00000"/>
                </a:solidFill>
                <a:latin typeface="Century Gothic" charset="0"/>
                <a:ea typeface="Century Gothic" charset="0"/>
                <a:cs typeface="Century Gothic" charset="0"/>
              </a:rPr>
              <a:t>,</a:t>
            </a:r>
            <a:br>
              <a:rPr lang="en-GB" altLang="nb-NO" sz="1800" dirty="0">
                <a:solidFill>
                  <a:srgbClr val="C00000"/>
                </a:solidFill>
                <a:latin typeface="Century Gothic" charset="0"/>
                <a:ea typeface="Century Gothic" charset="0"/>
                <a:cs typeface="Century Gothic" charset="0"/>
              </a:rPr>
            </a:br>
            <a:r>
              <a:rPr lang="en-GB" altLang="nb-NO" sz="1800" dirty="0" err="1">
                <a:solidFill>
                  <a:srgbClr val="C00000"/>
                </a:solidFill>
                <a:latin typeface="Century Gothic" charset="0"/>
                <a:ea typeface="Century Gothic" charset="0"/>
                <a:cs typeface="Century Gothic" charset="0"/>
              </a:rPr>
              <a:t>og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slik</a:t>
            </a:r>
            <a:r>
              <a:rPr lang="en-GB" altLang="nb-NO" sz="1800" dirty="0">
                <a:solidFill>
                  <a:srgbClr val="C00000"/>
                </a:solidFill>
                <a:latin typeface="Century Gothic" charset="0"/>
                <a:ea typeface="Century Gothic" charset="0"/>
                <a:cs typeface="Century Gothic" charset="0"/>
              </a:rPr>
              <a:t> at den </a:t>
            </a:r>
            <a:r>
              <a:rPr lang="en-GB" altLang="nb-NO" sz="1800" dirty="0" err="1">
                <a:solidFill>
                  <a:srgbClr val="C00000"/>
                </a:solidFill>
                <a:latin typeface="Century Gothic" charset="0"/>
                <a:ea typeface="Century Gothic" charset="0"/>
                <a:cs typeface="Century Gothic" charset="0"/>
              </a:rPr>
              <a:t>kan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stå</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naturlig</a:t>
            </a:r>
            <a:r>
              <a:rPr lang="en-GB" altLang="nb-NO" sz="1800" dirty="0">
                <a:solidFill>
                  <a:srgbClr val="C00000"/>
                </a:solidFill>
                <a:latin typeface="Century Gothic" charset="0"/>
                <a:ea typeface="Century Gothic" charset="0"/>
                <a:cs typeface="Century Gothic" charset="0"/>
              </a:rPr>
              <a:t> for </a:t>
            </a:r>
            <a:r>
              <a:rPr lang="en-GB" altLang="nb-NO" sz="1800" dirty="0" err="1">
                <a:solidFill>
                  <a:srgbClr val="C00000"/>
                </a:solidFill>
                <a:latin typeface="Century Gothic" charset="0"/>
                <a:ea typeface="Century Gothic" charset="0"/>
                <a:cs typeface="Century Gothic" charset="0"/>
              </a:rPr>
              <a:t>seg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selv</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SzTx/>
              <a:buNone/>
            </a:pPr>
            <a:endParaRPr lang="en-GB" altLang="nb-NO" sz="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en-GB" altLang="nb-NO" sz="2200" dirty="0" err="1">
                <a:solidFill>
                  <a:srgbClr val="C00000"/>
                </a:solidFill>
                <a:latin typeface="Century Gothic" charset="0"/>
                <a:ea typeface="Century Gothic" charset="0"/>
                <a:cs typeface="Century Gothic" charset="0"/>
              </a:rPr>
              <a:t>Noen</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steder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er</a:t>
            </a:r>
            <a:r>
              <a:rPr lang="en-GB" altLang="nb-NO" sz="2200" dirty="0">
                <a:solidFill>
                  <a:srgbClr val="C00000"/>
                </a:solidFill>
                <a:latin typeface="Century Gothic" charset="0"/>
                <a:ea typeface="Century Gothic" charset="0"/>
                <a:cs typeface="Century Gothic" charset="0"/>
              </a:rPr>
              <a:t> </a:t>
            </a:r>
            <a:r>
              <a:rPr lang="en-GB" altLang="nb-NO" sz="2200" dirty="0" err="1">
                <a:solidFill>
                  <a:srgbClr val="C00000"/>
                </a:solidFill>
                <a:latin typeface="Century Gothic" charset="0"/>
                <a:ea typeface="Century Gothic" charset="0"/>
                <a:cs typeface="Century Gothic" charset="0"/>
              </a:rPr>
              <a:t>begynnelsesordene</a:t>
            </a:r>
            <a:r>
              <a:rPr lang="en-GB" altLang="nb-NO" sz="2200" dirty="0">
                <a:solidFill>
                  <a:srgbClr val="C00000"/>
                </a:solidFill>
                <a:latin typeface="Century Gothic" charset="0"/>
                <a:ea typeface="Century Gothic" charset="0"/>
                <a:cs typeface="Century Gothic" charset="0"/>
              </a:rPr>
              <a:t> </a:t>
            </a:r>
            <a:r>
              <a:rPr lang="en-GB" altLang="nb-NO" sz="2200" dirty="0" err="1" smtClean="0">
                <a:solidFill>
                  <a:srgbClr val="C00000"/>
                </a:solidFill>
                <a:latin typeface="Century Gothic" charset="0"/>
                <a:ea typeface="Century Gothic" charset="0"/>
                <a:cs typeface="Century Gothic" charset="0"/>
              </a:rPr>
              <a:t>justert</a:t>
            </a:r>
            <a:r>
              <a:rPr lang="en-GB" altLang="nb-NO" sz="2200" dirty="0" smtClean="0">
                <a:solidFill>
                  <a:srgbClr val="C00000"/>
                </a:solidFill>
                <a:latin typeface="Century Gothic" charset="0"/>
                <a:ea typeface="Century Gothic" charset="0"/>
                <a:cs typeface="Century Gothic" charset="0"/>
              </a:rPr>
              <a:t>:</a:t>
            </a:r>
            <a:endParaRPr lang="en-GB" altLang="nb-NO" sz="22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endParaRPr lang="en-GB" altLang="nb-NO" sz="6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en-GB" altLang="nb-NO" sz="1800" dirty="0" err="1">
                <a:solidFill>
                  <a:srgbClr val="C00000"/>
                </a:solidFill>
                <a:latin typeface="Century Gothic" charset="0"/>
                <a:ea typeface="Century Gothic" charset="0"/>
                <a:cs typeface="Century Gothic" charset="0"/>
              </a:rPr>
              <a: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tekst</a:t>
            </a:r>
            <a:r>
              <a:rPr lang="en-GB" altLang="nb-NO" sz="1800" dirty="0">
                <a:solidFill>
                  <a:srgbClr val="C00000"/>
                </a:solidFill>
                <a:latin typeface="Century Gothic" charset="0"/>
                <a:ea typeface="Century Gothic" charset="0"/>
                <a:cs typeface="Century Gothic" charset="0"/>
              </a:rPr>
              <a:t> starter </a:t>
            </a:r>
            <a:r>
              <a:rPr lang="en-GB" altLang="nb-NO" sz="1800" dirty="0" err="1">
                <a:solidFill>
                  <a:srgbClr val="C00000"/>
                </a:solidFill>
                <a:latin typeface="Century Gothic" charset="0"/>
                <a:ea typeface="Century Gothic" charset="0"/>
                <a:cs typeface="Century Gothic" charset="0"/>
              </a:rPr>
              <a:t>ikke</a:t>
            </a:r>
            <a:r>
              <a:rPr lang="en-GB" altLang="nb-NO" sz="1800" dirty="0">
                <a:solidFill>
                  <a:srgbClr val="C00000"/>
                </a:solidFill>
                <a:latin typeface="Century Gothic" charset="0"/>
                <a:ea typeface="Century Gothic" charset="0"/>
                <a:cs typeface="Century Gothic" charset="0"/>
              </a:rPr>
              <a:t> med: Da </a:t>
            </a:r>
            <a:r>
              <a:rPr lang="en-GB" altLang="nb-NO" sz="1800" dirty="0" err="1">
                <a:solidFill>
                  <a:srgbClr val="C00000"/>
                </a:solidFill>
                <a:latin typeface="Century Gothic" charset="0"/>
                <a:ea typeface="Century Gothic" charset="0"/>
                <a:cs typeface="Century Gothic" charset="0"/>
              </a:rPr>
              <a:t>sa</a:t>
            </a:r>
            <a:r>
              <a:rPr lang="en-GB" altLang="nb-NO" sz="1800" dirty="0">
                <a:solidFill>
                  <a:srgbClr val="C00000"/>
                </a:solidFill>
                <a:latin typeface="Century Gothic" charset="0"/>
                <a:ea typeface="Century Gothic" charset="0"/>
                <a:cs typeface="Century Gothic" charset="0"/>
              </a:rPr>
              <a:t> Jesus … </a:t>
            </a:r>
            <a:r>
              <a:rPr lang="en-GB" altLang="nb-NO" sz="1800" dirty="0">
                <a:solidFill>
                  <a:srgbClr val="C00000"/>
                </a:solidFill>
                <a:latin typeface="Century Gothic" charset="0"/>
                <a:ea typeface="Century Gothic" charset="0"/>
                <a:cs typeface="Century Gothic" charset="0"/>
                <a:sym typeface="Wingdings" charset="2"/>
              </a:rPr>
              <a:t> Jesus </a:t>
            </a:r>
            <a:r>
              <a:rPr lang="en-GB" altLang="nb-NO" sz="1800" dirty="0" err="1">
                <a:solidFill>
                  <a:srgbClr val="C00000"/>
                </a:solidFill>
                <a:latin typeface="Century Gothic" charset="0"/>
                <a:ea typeface="Century Gothic" charset="0"/>
                <a:cs typeface="Century Gothic" charset="0"/>
                <a:sym typeface="Wingdings" charset="2"/>
              </a:rPr>
              <a:t>sa</a:t>
            </a:r>
            <a:r>
              <a:rPr lang="en-GB" altLang="nb-NO" sz="1800" dirty="0">
                <a:solidFill>
                  <a:srgbClr val="C00000"/>
                </a:solidFill>
                <a:latin typeface="Century Gothic" charset="0"/>
                <a:ea typeface="Century Gothic" charset="0"/>
                <a:cs typeface="Century Gothic" charset="0"/>
                <a:sym typeface="Wingdings" charset="2"/>
              </a:rPr>
              <a:t> …</a:t>
            </a:r>
          </a:p>
          <a:p>
            <a:pPr eaLnBrk="1" hangingPunct="1">
              <a:lnSpc>
                <a:spcPct val="100000"/>
              </a:lnSpc>
              <a:spcBef>
                <a:spcPts val="550"/>
              </a:spcBef>
              <a:buClr>
                <a:srgbClr val="990000"/>
              </a:buClr>
              <a:buSzTx/>
              <a:buNone/>
            </a:pPr>
            <a:endParaRPr lang="en-GB" altLang="nb-NO" sz="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en-GB" altLang="nb-NO" sz="1800" dirty="0">
                <a:solidFill>
                  <a:srgbClr val="C00000"/>
                </a:solidFill>
                <a:latin typeface="Century Gothic" charset="0"/>
                <a:ea typeface="Century Gothic" charset="0"/>
                <a:cs typeface="Century Gothic" charset="0"/>
              </a:rPr>
              <a:t>Vi </a:t>
            </a:r>
            <a:r>
              <a:rPr lang="en-GB" altLang="nb-NO" sz="1800" dirty="0" err="1">
                <a:solidFill>
                  <a:srgbClr val="C00000"/>
                </a:solidFill>
                <a:latin typeface="Century Gothic" charset="0"/>
                <a:ea typeface="Century Gothic" charset="0"/>
                <a:cs typeface="Century Gothic" charset="0"/>
              </a:rPr>
              <a:t>henter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saksopplysninger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fra</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versene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foran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teksten</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SzTx/>
              <a:buNone/>
            </a:pPr>
            <a:r>
              <a:rPr lang="en-GB" altLang="nb-NO" sz="1800" dirty="0" err="1">
                <a:solidFill>
                  <a:srgbClr val="C00000"/>
                </a:solidFill>
                <a:latin typeface="Century Gothic" charset="0"/>
                <a:ea typeface="Century Gothic" charset="0"/>
                <a:cs typeface="Century Gothic" charset="0"/>
              </a:rPr>
              <a:t>Luk</a:t>
            </a:r>
            <a:r>
              <a:rPr lang="en-GB" altLang="nb-NO" sz="1800" dirty="0">
                <a:solidFill>
                  <a:srgbClr val="C00000"/>
                </a:solidFill>
                <a:latin typeface="Century Gothic" charset="0"/>
                <a:ea typeface="Century Gothic" charset="0"/>
                <a:cs typeface="Century Gothic" charset="0"/>
              </a:rPr>
              <a:t> 2,36: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var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kvinne</a:t>
            </a:r>
            <a:r>
              <a:rPr lang="en-GB" altLang="nb-NO" sz="1800" dirty="0">
                <a:solidFill>
                  <a:srgbClr val="C00000"/>
                </a:solidFill>
                <a:latin typeface="Century Gothic" charset="0"/>
                <a:ea typeface="Century Gothic" charset="0"/>
                <a:cs typeface="Century Gothic" charset="0"/>
              </a:rPr>
              <a:t> </a:t>
            </a:r>
            <a:r>
              <a:rPr lang="en-GB" altLang="nb-NO" sz="1800" u="sng" dirty="0">
                <a:solidFill>
                  <a:srgbClr val="C00000"/>
                </a:solidFill>
                <a:latin typeface="Century Gothic" charset="0"/>
                <a:ea typeface="Century Gothic" charset="0"/>
                <a:cs typeface="Century Gothic" charset="0"/>
              </a:rPr>
              <a:t>der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som</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var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profet</a:t>
            </a:r>
            <a:r>
              <a:rPr lang="en-GB" altLang="nb-NO" sz="1800" dirty="0">
                <a:solidFill>
                  <a:srgbClr val="C00000"/>
                </a:solidFill>
                <a:latin typeface="Century Gothic" charset="0"/>
                <a:ea typeface="Century Gothic" charset="0"/>
                <a:cs typeface="Century Gothic" charset="0"/>
              </a:rPr>
              <a:t> …</a:t>
            </a:r>
          </a:p>
          <a:p>
            <a:pPr eaLnBrk="1" hangingPunct="1">
              <a:lnSpc>
                <a:spcPct val="100000"/>
              </a:lnSpc>
              <a:spcBef>
                <a:spcPts val="550"/>
              </a:spcBef>
              <a:buClr>
                <a:srgbClr val="990000"/>
              </a:buClr>
              <a:buSzTx/>
              <a:buNone/>
            </a:pPr>
            <a:r>
              <a:rPr lang="en-GB" altLang="nb-NO" sz="1800" dirty="0">
                <a:solidFill>
                  <a:srgbClr val="C00000"/>
                </a:solidFill>
                <a:latin typeface="Century Gothic" charset="0"/>
                <a:ea typeface="Century Gothic" charset="0"/>
                <a:cs typeface="Century Gothic" charset="0"/>
                <a:sym typeface="Wingdings" charset="2"/>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var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kvinne</a:t>
            </a:r>
            <a:r>
              <a:rPr lang="en-GB" altLang="nb-NO" sz="1800" dirty="0">
                <a:solidFill>
                  <a:srgbClr val="C00000"/>
                </a:solidFill>
                <a:latin typeface="Century Gothic" charset="0"/>
                <a:ea typeface="Century Gothic" charset="0"/>
                <a:cs typeface="Century Gothic" charset="0"/>
              </a:rPr>
              <a:t> </a:t>
            </a:r>
            <a:r>
              <a:rPr lang="en-GB" altLang="nb-NO" sz="1800" u="sng" dirty="0" err="1">
                <a:solidFill>
                  <a:srgbClr val="C00000"/>
                </a:solidFill>
                <a:latin typeface="Century Gothic" charset="0"/>
                <a:ea typeface="Century Gothic" charset="0"/>
                <a:cs typeface="Century Gothic" charset="0"/>
              </a:rPr>
              <a:t>i</a:t>
            </a:r>
            <a:r>
              <a:rPr lang="en-GB" altLang="nb-NO" sz="1800" u="sng" dirty="0">
                <a:solidFill>
                  <a:srgbClr val="C00000"/>
                </a:solidFill>
                <a:latin typeface="Century Gothic" charset="0"/>
                <a:ea typeface="Century Gothic" charset="0"/>
                <a:cs typeface="Century Gothic" charset="0"/>
              </a:rPr>
              <a:t> </a:t>
            </a:r>
            <a:r>
              <a:rPr lang="en-GB" altLang="nb-NO" sz="1800" u="sng" dirty="0" err="1">
                <a:solidFill>
                  <a:srgbClr val="C00000"/>
                </a:solidFill>
                <a:latin typeface="Century Gothic" charset="0"/>
                <a:ea typeface="Century Gothic" charset="0"/>
                <a:cs typeface="Century Gothic" charset="0"/>
              </a:rPr>
              <a:t>tempelet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som</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var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profet</a:t>
            </a:r>
            <a:r>
              <a:rPr lang="en-GB" altLang="nb-NO" sz="1800" dirty="0">
                <a:solidFill>
                  <a:srgbClr val="C00000"/>
                </a:solidFill>
                <a:latin typeface="Century Gothic" charset="0"/>
                <a:ea typeface="Century Gothic" charset="0"/>
                <a:cs typeface="Century Gothic" charset="0"/>
              </a:rPr>
              <a:t> …</a:t>
            </a:r>
          </a:p>
          <a:p>
            <a:pPr eaLnBrk="1" hangingPunct="1">
              <a:lnSpc>
                <a:spcPct val="100000"/>
              </a:lnSpc>
              <a:spcBef>
                <a:spcPts val="550"/>
              </a:spcBef>
              <a:buClr>
                <a:srgbClr val="990000"/>
              </a:buClr>
              <a:buSzTx/>
              <a:buNone/>
            </a:pPr>
            <a:endParaRPr lang="en-GB" altLang="nb-NO" sz="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en-GB" altLang="nb-NO" sz="1800" dirty="0" err="1">
                <a:solidFill>
                  <a:srgbClr val="C00000"/>
                </a:solidFill>
                <a:latin typeface="Century Gothic" charset="0"/>
                <a:ea typeface="Century Gothic" charset="0"/>
                <a:cs typeface="Century Gothic" charset="0"/>
              </a:rPr>
              <a:t>Gjestebud-teksten</a:t>
            </a:r>
            <a:r>
              <a:rPr lang="en-GB" altLang="nb-NO" sz="1800" dirty="0">
                <a:solidFill>
                  <a:srgbClr val="C00000"/>
                </a:solidFill>
                <a:latin typeface="Century Gothic" charset="0"/>
                <a:ea typeface="Century Gothic" charset="0"/>
                <a:cs typeface="Century Gothic" charset="0"/>
              </a:rPr>
              <a:t> </a:t>
            </a:r>
            <a:r>
              <a:rPr lang="nb-NO" altLang="nb-NO" sz="1800" dirty="0">
                <a:solidFill>
                  <a:srgbClr val="C00000"/>
                </a:solidFill>
                <a:latin typeface="Century Gothic" charset="0"/>
                <a:ea typeface="Century Gothic" charset="0"/>
                <a:cs typeface="Century Gothic" charset="0"/>
              </a:rPr>
              <a:t>Luk 14,15-24</a:t>
            </a:r>
            <a:endParaRPr lang="en-GB" altLang="nb-NO" sz="1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nb-NO" altLang="nb-NO" sz="1800" dirty="0">
                <a:solidFill>
                  <a:srgbClr val="C00000"/>
                </a:solidFill>
                <a:latin typeface="Century Gothic" charset="0"/>
                <a:ea typeface="Century Gothic" charset="0"/>
                <a:cs typeface="Century Gothic" charset="0"/>
              </a:rPr>
              <a:t>En av gjestene som hørte dette, sa til ham: Salig er den … </a:t>
            </a:r>
          </a:p>
          <a:p>
            <a:pPr eaLnBrk="1" hangingPunct="1">
              <a:lnSpc>
                <a:spcPct val="100000"/>
              </a:lnSpc>
              <a:spcBef>
                <a:spcPts val="550"/>
              </a:spcBef>
              <a:buClr>
                <a:srgbClr val="990000"/>
              </a:buClr>
              <a:buSzTx/>
              <a:buNone/>
            </a:pPr>
            <a:r>
              <a:rPr lang="nb-NO" altLang="nb-NO" sz="1800" dirty="0">
                <a:solidFill>
                  <a:srgbClr val="C00000"/>
                </a:solidFill>
                <a:latin typeface="Century Gothic" charset="0"/>
                <a:ea typeface="Century Gothic" charset="0"/>
                <a:cs typeface="Century Gothic" charset="0"/>
                <a:sym typeface="Wingdings" charset="2"/>
              </a:rPr>
              <a:t> </a:t>
            </a:r>
            <a:r>
              <a:rPr lang="nb-NO" altLang="nb-NO" sz="1800" dirty="0">
                <a:solidFill>
                  <a:srgbClr val="C00000"/>
                </a:solidFill>
                <a:latin typeface="Century Gothic" charset="0"/>
                <a:ea typeface="Century Gothic" charset="0"/>
                <a:cs typeface="Century Gothic" charset="0"/>
              </a:rPr>
              <a:t>En av gjestene sa til Jesus: Salig er den …</a:t>
            </a:r>
          </a:p>
          <a:p>
            <a:pPr eaLnBrk="1" hangingPunct="1">
              <a:lnSpc>
                <a:spcPct val="100000"/>
              </a:lnSpc>
              <a:spcBef>
                <a:spcPts val="550"/>
              </a:spcBef>
              <a:buClr>
                <a:srgbClr val="990000"/>
              </a:buClr>
              <a:buSzTx/>
              <a:buNone/>
            </a:pPr>
            <a:endParaRPr lang="nb-NO" altLang="nb-NO" sz="105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SzTx/>
              <a:buNone/>
            </a:pPr>
            <a:r>
              <a:rPr lang="nb-NO" altLang="nb-NO" sz="2200" dirty="0" smtClean="0">
                <a:solidFill>
                  <a:srgbClr val="C00000"/>
                </a:solidFill>
                <a:latin typeface="Century Gothic" charset="0"/>
                <a:ea typeface="Century Gothic" charset="0"/>
                <a:cs typeface="Century Gothic" charset="0"/>
              </a:rPr>
              <a:t>Dette </a:t>
            </a:r>
            <a:r>
              <a:rPr lang="nb-NO" altLang="nb-NO" sz="2200" dirty="0">
                <a:solidFill>
                  <a:srgbClr val="C00000"/>
                </a:solidFill>
                <a:latin typeface="Century Gothic" charset="0"/>
                <a:ea typeface="Century Gothic" charset="0"/>
                <a:cs typeface="Century Gothic" charset="0"/>
              </a:rPr>
              <a:t>betyr at tekstene bør leses </a:t>
            </a:r>
            <a:br>
              <a:rPr lang="nb-NO" altLang="nb-NO" sz="2200" dirty="0">
                <a:solidFill>
                  <a:srgbClr val="C00000"/>
                </a:solidFill>
                <a:latin typeface="Century Gothic" charset="0"/>
                <a:ea typeface="Century Gothic" charset="0"/>
                <a:cs typeface="Century Gothic" charset="0"/>
              </a:rPr>
            </a:br>
            <a:r>
              <a:rPr lang="nb-NO" altLang="nb-NO" sz="2200" dirty="0">
                <a:solidFill>
                  <a:srgbClr val="C00000"/>
                </a:solidFill>
                <a:latin typeface="Century Gothic" charset="0"/>
                <a:ea typeface="Century Gothic" charset="0"/>
                <a:cs typeface="Century Gothic" charset="0"/>
              </a:rPr>
              <a:t>fra Tekstboken og ikke fra en medbragt Bibel !</a:t>
            </a:r>
            <a:endParaRPr lang="en-GB" altLang="nb-NO" sz="2200" dirty="0">
              <a:solidFill>
                <a:srgbClr val="C0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0356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203492" y="1628776"/>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Inkluderende</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2" name="Text Box 2"/>
          <p:cNvSpPr txBox="1">
            <a:spLocks noChangeArrowheads="1"/>
          </p:cNvSpPr>
          <p:nvPr/>
        </p:nvSpPr>
        <p:spPr bwMode="auto">
          <a:xfrm>
            <a:off x="2261936" y="214314"/>
            <a:ext cx="9625263" cy="64547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Clr>
                <a:srgbClr val="990000"/>
              </a:buClr>
              <a:buNone/>
            </a:pPr>
            <a:r>
              <a:rPr lang="en-GB" altLang="nb-NO" sz="2400" dirty="0" smtClean="0">
                <a:solidFill>
                  <a:srgbClr val="002060"/>
                </a:solidFill>
                <a:latin typeface="Century Gothic" charset="0"/>
                <a:ea typeface="Century Gothic" charset="0"/>
                <a:cs typeface="Century Gothic" charset="0"/>
              </a:rPr>
              <a:t>6. </a:t>
            </a:r>
            <a:r>
              <a:rPr lang="en-GB" altLang="nb-NO" sz="2400" dirty="0" err="1">
                <a:solidFill>
                  <a:srgbClr val="002060"/>
                </a:solidFill>
                <a:latin typeface="Century Gothic" charset="0"/>
                <a:ea typeface="Century Gothic" charset="0"/>
                <a:cs typeface="Century Gothic" charset="0"/>
              </a:rPr>
              <a:t>Inkluderende</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språk</a:t>
            </a:r>
            <a:endParaRPr lang="en-GB" altLang="nb-NO" sz="2400" dirty="0">
              <a:solidFill>
                <a:srgbClr val="002060"/>
              </a:solidFill>
              <a:latin typeface="Century Gothic" charset="0"/>
              <a:ea typeface="Century Gothic" charset="0"/>
              <a:cs typeface="Century Gothic" charset="0"/>
            </a:endParaRPr>
          </a:p>
          <a:p>
            <a:pPr eaLnBrk="1" hangingPunct="1">
              <a:lnSpc>
                <a:spcPct val="90000"/>
              </a:lnSpc>
              <a:spcBef>
                <a:spcPts val="550"/>
              </a:spcBef>
              <a:buClr>
                <a:srgbClr val="990000"/>
              </a:buClr>
              <a:buNone/>
            </a:pPr>
            <a:endParaRPr lang="en-GB" altLang="nb-NO" sz="2000" dirty="0" smtClean="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smtClean="0">
                <a:solidFill>
                  <a:srgbClr val="990000"/>
                </a:solidFill>
                <a:latin typeface="Century Gothic" charset="0"/>
                <a:ea typeface="Century Gothic" charset="0"/>
                <a:cs typeface="Century Gothic" charset="0"/>
              </a:rPr>
              <a:t>Da </a:t>
            </a:r>
            <a:r>
              <a:rPr lang="en-GB" altLang="nb-NO" sz="2000" dirty="0" err="1">
                <a:solidFill>
                  <a:srgbClr val="990000"/>
                </a:solidFill>
                <a:latin typeface="Century Gothic" charset="0"/>
                <a:ea typeface="Century Gothic" charset="0"/>
                <a:cs typeface="Century Gothic" charset="0"/>
              </a:rPr>
              <a:t>svenskene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fikk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ny</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tekstbok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2002, </a:t>
            </a:r>
            <a:r>
              <a:rPr lang="en-GB" altLang="nb-NO" sz="2000" dirty="0" err="1">
                <a:solidFill>
                  <a:srgbClr val="990000"/>
                </a:solidFill>
                <a:latin typeface="Century Gothic" charset="0"/>
                <a:ea typeface="Century Gothic" charset="0"/>
                <a:cs typeface="Century Gothic" charset="0"/>
              </a:rPr>
              <a:t>skrev</a:t>
            </a:r>
            <a:r>
              <a:rPr lang="en-GB" altLang="nb-NO" sz="2000" dirty="0">
                <a:solidFill>
                  <a:srgbClr val="990000"/>
                </a:solidFill>
                <a:latin typeface="Century Gothic" charset="0"/>
                <a:ea typeface="Century Gothic" charset="0"/>
                <a:cs typeface="Century Gothic" charset="0"/>
              </a:rPr>
              <a:t> de at </a:t>
            </a:r>
            <a:r>
              <a:rPr lang="en-GB" altLang="nb-NO" sz="2000" dirty="0" err="1">
                <a:solidFill>
                  <a:srgbClr val="990000"/>
                </a:solidFill>
                <a:latin typeface="Century Gothic" charset="0"/>
                <a:ea typeface="Century Gothic" charset="0"/>
                <a:cs typeface="Century Gothic" charset="0"/>
              </a:rPr>
              <a:t>inkluderende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språk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gjelder</a:t>
            </a:r>
            <a:r>
              <a:rPr lang="en-GB" altLang="nb-NO" sz="2000" dirty="0">
                <a:solidFill>
                  <a:srgbClr val="990000"/>
                </a:solidFill>
                <a:latin typeface="Century Gothic" charset="0"/>
                <a:ea typeface="Century Gothic" charset="0"/>
                <a:cs typeface="Century Gothic" charset="0"/>
              </a:rPr>
              <a:t> mange </a:t>
            </a:r>
            <a:r>
              <a:rPr lang="en-GB" altLang="nb-NO" sz="2000" dirty="0" err="1">
                <a:solidFill>
                  <a:srgbClr val="990000"/>
                </a:solidFill>
                <a:latin typeface="Century Gothic" charset="0"/>
                <a:ea typeface="Century Gothic" charset="0"/>
                <a:cs typeface="Century Gothic" charset="0"/>
              </a:rPr>
              <a:t>grupper</a:t>
            </a:r>
            <a:r>
              <a:rPr lang="en-GB" altLang="nb-NO" sz="2000" dirty="0">
                <a:solidFill>
                  <a:srgbClr val="990000"/>
                </a:solidFill>
                <a:latin typeface="Century Gothic" charset="0"/>
                <a:ea typeface="Century Gothic" charset="0"/>
                <a:cs typeface="Century Gothic" charset="0"/>
              </a:rPr>
              <a:t>, men de </a:t>
            </a:r>
            <a:r>
              <a:rPr lang="en-GB" altLang="nb-NO" sz="2000" dirty="0" err="1">
                <a:solidFill>
                  <a:srgbClr val="990000"/>
                </a:solidFill>
                <a:latin typeface="Century Gothic" charset="0"/>
                <a:ea typeface="Century Gothic" charset="0"/>
                <a:cs typeface="Century Gothic" charset="0"/>
              </a:rPr>
              <a:t>valgte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å</a:t>
            </a:r>
            <a:r>
              <a:rPr lang="en-GB" altLang="nb-NO" sz="2000" dirty="0">
                <a:solidFill>
                  <a:srgbClr val="990000"/>
                </a:solidFill>
                <a:latin typeface="Century Gothic" charset="0"/>
                <a:ea typeface="Century Gothic" charset="0"/>
                <a:cs typeface="Century Gothic" charset="0"/>
              </a:rPr>
              <a:t> bare </a:t>
            </a:r>
            <a:r>
              <a:rPr lang="en-GB" altLang="nb-NO" sz="2000" dirty="0" err="1">
                <a:solidFill>
                  <a:srgbClr val="990000"/>
                </a:solidFill>
                <a:latin typeface="Century Gothic" charset="0"/>
                <a:ea typeface="Century Gothic" charset="0"/>
                <a:cs typeface="Century Gothic" charset="0"/>
              </a:rPr>
              <a:t>konsentrere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seg</a:t>
            </a:r>
            <a:r>
              <a:rPr lang="en-GB" altLang="nb-NO" sz="2000" dirty="0">
                <a:solidFill>
                  <a:srgbClr val="990000"/>
                </a:solidFill>
                <a:latin typeface="Century Gothic" charset="0"/>
                <a:ea typeface="Century Gothic" charset="0"/>
                <a:cs typeface="Century Gothic" charset="0"/>
              </a:rPr>
              <a:t> om </a:t>
            </a:r>
            <a:r>
              <a:rPr lang="en-GB" altLang="nb-NO" sz="2000" dirty="0" err="1">
                <a:solidFill>
                  <a:srgbClr val="990000"/>
                </a:solidFill>
                <a:latin typeface="Century Gothic" charset="0"/>
                <a:ea typeface="Century Gothic" charset="0"/>
                <a:cs typeface="Century Gothic" charset="0"/>
              </a:rPr>
              <a:t>kjønnsinkluderende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språk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kvinnetekster</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tillegg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fokusert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på</a:t>
            </a:r>
            <a:r>
              <a:rPr lang="en-GB" altLang="nb-NO" sz="2000" dirty="0">
                <a:solidFill>
                  <a:srgbClr val="990000"/>
                </a:solidFill>
                <a:latin typeface="Century Gothic" charset="0"/>
                <a:ea typeface="Century Gothic" charset="0"/>
                <a:cs typeface="Century Gothic" charset="0"/>
              </a:rPr>
              <a:t> </a:t>
            </a:r>
            <a:r>
              <a:rPr lang="en-GB" altLang="nb-NO" sz="2000" b="1" dirty="0">
                <a:solidFill>
                  <a:srgbClr val="990000"/>
                </a:solidFill>
                <a:latin typeface="Century Gothic" charset="0"/>
                <a:ea typeface="Century Gothic" charset="0"/>
                <a:cs typeface="Century Gothic" charset="0"/>
              </a:rPr>
              <a:t>barn</a:t>
            </a:r>
            <a:r>
              <a:rPr lang="en-GB" altLang="nb-NO" sz="2000" dirty="0">
                <a:solidFill>
                  <a:srgbClr val="990000"/>
                </a:solidFill>
                <a:latin typeface="Century Gothic" charset="0"/>
                <a:ea typeface="Century Gothic" charset="0"/>
                <a:cs typeface="Century Gothic" charset="0"/>
              </a:rPr>
              <a:t>, f </a:t>
            </a:r>
            <a:r>
              <a:rPr lang="en-GB" altLang="nb-NO" sz="2000" dirty="0" err="1">
                <a:solidFill>
                  <a:srgbClr val="990000"/>
                </a:solidFill>
                <a:latin typeface="Century Gothic" charset="0"/>
                <a:ea typeface="Century Gothic" charset="0"/>
                <a:cs typeface="Century Gothic" charset="0"/>
              </a:rPr>
              <a:t>eks</a:t>
            </a:r>
            <a:r>
              <a:rPr lang="en-GB" altLang="nb-NO" sz="2000" dirty="0">
                <a:solidFill>
                  <a:srgbClr val="990000"/>
                </a:solidFill>
                <a:latin typeface="Century Gothic" charset="0"/>
                <a:ea typeface="Century Gothic" charset="0"/>
                <a:cs typeface="Century Gothic" charset="0"/>
              </a:rPr>
              <a:t> ”La de </a:t>
            </a:r>
            <a:r>
              <a:rPr lang="en-GB" altLang="nb-NO" sz="2000" dirty="0" err="1">
                <a:solidFill>
                  <a:srgbClr val="990000"/>
                </a:solidFill>
                <a:latin typeface="Century Gothic" charset="0"/>
                <a:ea typeface="Century Gothic" charset="0"/>
                <a:cs typeface="Century Gothic" charset="0"/>
              </a:rPr>
              <a:t>små</a:t>
            </a:r>
            <a:r>
              <a:rPr lang="en-GB" altLang="nb-NO" sz="2000" dirty="0">
                <a:solidFill>
                  <a:srgbClr val="990000"/>
                </a:solidFill>
                <a:latin typeface="Century Gothic" charset="0"/>
                <a:ea typeface="Century Gothic" charset="0"/>
                <a:cs typeface="Century Gothic" charset="0"/>
              </a:rPr>
              <a:t> barn </a:t>
            </a:r>
            <a:r>
              <a:rPr lang="en-GB" altLang="nb-NO" sz="2000" dirty="0" err="1">
                <a:solidFill>
                  <a:srgbClr val="990000"/>
                </a:solidFill>
                <a:latin typeface="Century Gothic" charset="0"/>
                <a:ea typeface="Century Gothic" charset="0"/>
                <a:cs typeface="Century Gothic" charset="0"/>
              </a:rPr>
              <a:t>komme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a:t>
            </a:r>
            <a:r>
              <a:rPr lang="en-GB" altLang="nb-NO" sz="2000" dirty="0">
                <a:solidFill>
                  <a:srgbClr val="990000"/>
                </a:solidFill>
                <a:latin typeface="Century Gothic" charset="0"/>
                <a:ea typeface="Century Gothic" charset="0"/>
                <a:cs typeface="Century Gothic" charset="0"/>
              </a:rPr>
              <a:t> meg” </a:t>
            </a:r>
            <a:r>
              <a:rPr lang="en-GB" altLang="nb-NO" sz="2000" dirty="0" err="1">
                <a:solidFill>
                  <a:srgbClr val="990000"/>
                </a:solidFill>
                <a:latin typeface="Century Gothic" charset="0"/>
                <a:ea typeface="Century Gothic" charset="0"/>
                <a:cs typeface="Century Gothic" charset="0"/>
              </a:rPr>
              <a: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lagt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dagen</a:t>
            </a:r>
            <a:r>
              <a:rPr lang="en-GB" altLang="nb-NO" sz="2000" dirty="0">
                <a:solidFill>
                  <a:srgbClr val="990000"/>
                </a:solidFill>
                <a:latin typeface="Century Gothic" charset="0"/>
                <a:ea typeface="Century Gothic" charset="0"/>
                <a:cs typeface="Century Gothic" charset="0"/>
              </a:rPr>
              <a:t> med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hvor</a:t>
            </a:r>
            <a:r>
              <a:rPr lang="en-GB" altLang="nb-NO" sz="2000" dirty="0">
                <a:solidFill>
                  <a:srgbClr val="990000"/>
                </a:solidFill>
                <a:latin typeface="Century Gothic" charset="0"/>
                <a:ea typeface="Century Gothic" charset="0"/>
                <a:cs typeface="Century Gothic" charset="0"/>
              </a:rPr>
              <a:t> Jesus </a:t>
            </a:r>
            <a:r>
              <a:rPr lang="en-GB" altLang="nb-NO" sz="2000" dirty="0" err="1">
                <a:solidFill>
                  <a:srgbClr val="990000"/>
                </a:solidFill>
                <a:latin typeface="Century Gothic" charset="0"/>
                <a:ea typeface="Century Gothic" charset="0"/>
                <a:cs typeface="Century Gothic" charset="0"/>
              </a:rPr>
              <a:t>kaller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disipler</a:t>
            </a:r>
            <a:r>
              <a:rPr lang="en-GB" altLang="nb-NO" sz="2000" dirty="0">
                <a:solidFill>
                  <a:srgbClr val="990000"/>
                </a:solidFill>
                <a:latin typeface="Century Gothic" charset="0"/>
                <a:ea typeface="Century Gothic" charset="0"/>
                <a:cs typeface="Century Gothic" charset="0"/>
              </a:rPr>
              <a:t>. </a:t>
            </a:r>
          </a:p>
          <a:p>
            <a:pPr eaLnBrk="1" hangingPunct="1">
              <a:lnSpc>
                <a:spcPct val="90000"/>
              </a:lnSpc>
              <a:spcBef>
                <a:spcPts val="55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rådspurt</a:t>
            </a:r>
            <a:r>
              <a:rPr lang="en-GB" altLang="nb-NO" sz="2000" dirty="0">
                <a:solidFill>
                  <a:srgbClr val="990000"/>
                </a:solidFill>
                <a:latin typeface="Century Gothic" charset="0"/>
                <a:ea typeface="Century Gothic" charset="0"/>
                <a:cs typeface="Century Gothic" charset="0"/>
              </a:rPr>
              <a:t> </a:t>
            </a:r>
            <a:r>
              <a:rPr lang="en-GB" altLang="nb-NO" sz="2000" b="1" dirty="0" err="1">
                <a:solidFill>
                  <a:srgbClr val="990000"/>
                </a:solidFill>
                <a:latin typeface="Century Gothic" charset="0"/>
                <a:ea typeface="Century Gothic" charset="0"/>
                <a:cs typeface="Century Gothic" charset="0"/>
              </a:rPr>
              <a:t>funksjonshemmede</a:t>
            </a:r>
            <a:r>
              <a:rPr lang="en-GB" altLang="nb-NO" sz="2000" dirty="0">
                <a:solidFill>
                  <a:srgbClr val="990000"/>
                </a:solidFill>
                <a:latin typeface="Century Gothic" charset="0"/>
                <a:ea typeface="Century Gothic" charset="0"/>
                <a:cs typeface="Century Gothic" charset="0"/>
              </a:rPr>
              <a:t> </a:t>
            </a:r>
            <a:r>
              <a:rPr lang="en-GB" altLang="nb-NO" sz="2000" dirty="0" smtClean="0">
                <a:solidFill>
                  <a:srgbClr val="990000"/>
                </a:solidFill>
                <a:latin typeface="Century Gothic" charset="0"/>
                <a:ea typeface="Century Gothic" charset="0"/>
                <a:cs typeface="Century Gothic" charset="0"/>
              </a:rPr>
              <a:t/>
            </a:r>
            <a:br>
              <a:rPr lang="en-GB" altLang="nb-NO" sz="2000" dirty="0" smtClean="0">
                <a:solidFill>
                  <a:srgbClr val="990000"/>
                </a:solidFill>
                <a:latin typeface="Century Gothic" charset="0"/>
                <a:ea typeface="Century Gothic" charset="0"/>
                <a:cs typeface="Century Gothic" charset="0"/>
              </a:rPr>
            </a:br>
            <a:r>
              <a:rPr lang="en-GB" altLang="nb-NO" sz="2000" dirty="0" err="1" smtClean="0">
                <a:solidFill>
                  <a:srgbClr val="990000"/>
                </a:solidFill>
                <a:latin typeface="Century Gothic" charset="0"/>
                <a:ea typeface="Century Gothic" charset="0"/>
                <a:cs typeface="Century Gothic" charset="0"/>
              </a:rPr>
              <a:t>i</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vurderingen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av</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helbredelsestekster</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flere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om </a:t>
            </a:r>
            <a:r>
              <a:rPr lang="en-GB" altLang="nb-NO" sz="2000" b="1" dirty="0">
                <a:solidFill>
                  <a:srgbClr val="990000"/>
                </a:solidFill>
                <a:latin typeface="Century Gothic" charset="0"/>
                <a:ea typeface="Century Gothic" charset="0"/>
                <a:cs typeface="Century Gothic" charset="0"/>
              </a:rPr>
              <a:t>Ismael </a:t>
            </a:r>
            <a:r>
              <a:rPr lang="en-GB" altLang="nb-NO" sz="2000" b="1" dirty="0" err="1">
                <a:solidFill>
                  <a:srgbClr val="990000"/>
                </a:solidFill>
                <a:latin typeface="Century Gothic" charset="0"/>
                <a:ea typeface="Century Gothic" charset="0"/>
                <a:cs typeface="Century Gothic" charset="0"/>
              </a:rPr>
              <a:t>og</a:t>
            </a:r>
            <a:r>
              <a:rPr lang="en-GB" altLang="nb-NO" sz="2000" b="1" dirty="0">
                <a:solidFill>
                  <a:srgbClr val="990000"/>
                </a:solidFill>
                <a:latin typeface="Century Gothic" charset="0"/>
                <a:ea typeface="Century Gothic" charset="0"/>
                <a:cs typeface="Century Gothic" charset="0"/>
              </a:rPr>
              <a:t> </a:t>
            </a:r>
            <a:r>
              <a:rPr lang="en-GB" altLang="nb-NO" sz="2000" b="1" dirty="0" err="1">
                <a:solidFill>
                  <a:srgbClr val="990000"/>
                </a:solidFill>
                <a:latin typeface="Century Gothic" charset="0"/>
                <a:ea typeface="Century Gothic" charset="0"/>
                <a:cs typeface="Century Gothic" charset="0"/>
              </a:rPr>
              <a:t>filisterne</a:t>
            </a:r>
            <a:r>
              <a:rPr lang="en-GB" altLang="nb-NO" sz="2000" dirty="0" smtClean="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000" dirty="0">
              <a:solidFill>
                <a:srgbClr val="990000"/>
              </a:solidFill>
              <a:latin typeface="Century Gothic" charset="0"/>
              <a:ea typeface="Century Gothic" charset="0"/>
              <a:cs typeface="Century Gothic" charset="0"/>
            </a:endParaRPr>
          </a:p>
          <a:p>
            <a:pPr>
              <a:lnSpc>
                <a:spcPct val="90000"/>
              </a:lnSpc>
              <a:spcBef>
                <a:spcPts val="550"/>
              </a:spcBef>
              <a:buClr>
                <a:srgbClr val="990000"/>
              </a:buClr>
              <a:buNone/>
            </a:pPr>
            <a:r>
              <a:rPr lang="en-GB" altLang="nb-NO" sz="2000" dirty="0">
                <a:solidFill>
                  <a:srgbClr val="C00000"/>
                </a:solidFill>
                <a:latin typeface="Century Gothic" charset="0"/>
                <a:ea typeface="Century Gothic" charset="0"/>
                <a:cs typeface="Century Gothic" charset="0"/>
              </a:rPr>
              <a:t>Vi </a:t>
            </a:r>
            <a:r>
              <a:rPr lang="en-GB" altLang="nb-NO" sz="2000" dirty="0" err="1">
                <a:solidFill>
                  <a:srgbClr val="C00000"/>
                </a:solidFill>
                <a:latin typeface="Century Gothic" charset="0"/>
                <a:ea typeface="Century Gothic" charset="0"/>
                <a:cs typeface="Century Gothic" charset="0"/>
              </a:rPr>
              <a:t>har</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lagt</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vekt</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på</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å</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få</a:t>
            </a:r>
            <a:r>
              <a:rPr lang="en-GB" altLang="nb-NO" sz="2000" dirty="0">
                <a:solidFill>
                  <a:srgbClr val="C00000"/>
                </a:solidFill>
                <a:latin typeface="Century Gothic" charset="0"/>
                <a:ea typeface="Century Gothic" charset="0"/>
                <a:cs typeface="Century Gothic" charset="0"/>
              </a:rPr>
              <a:t> </a:t>
            </a:r>
            <a:r>
              <a:rPr lang="en-GB" altLang="nb-NO" sz="2000" dirty="0" smtClean="0">
                <a:solidFill>
                  <a:srgbClr val="C00000"/>
                </a:solidFill>
                <a:latin typeface="Century Gothic" charset="0"/>
                <a:ea typeface="Century Gothic" charset="0"/>
                <a:cs typeface="Century Gothic" charset="0"/>
              </a:rPr>
              <a:t/>
            </a:r>
            <a:br>
              <a:rPr lang="en-GB" altLang="nb-NO" sz="2000" dirty="0" smtClean="0">
                <a:solidFill>
                  <a:srgbClr val="C00000"/>
                </a:solidFill>
                <a:latin typeface="Century Gothic" charset="0"/>
                <a:ea typeface="Century Gothic" charset="0"/>
                <a:cs typeface="Century Gothic" charset="0"/>
              </a:rPr>
            </a:br>
            <a:r>
              <a:rPr lang="en-GB" altLang="nb-NO" sz="2000" dirty="0" err="1" smtClean="0">
                <a:solidFill>
                  <a:srgbClr val="C00000"/>
                </a:solidFill>
                <a:latin typeface="Century Gothic" charset="0"/>
                <a:ea typeface="Century Gothic" charset="0"/>
                <a:cs typeface="Century Gothic" charset="0"/>
              </a:rPr>
              <a:t>en</a:t>
            </a:r>
            <a:r>
              <a:rPr lang="en-GB" altLang="nb-NO" sz="2000" dirty="0" smtClean="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jevn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fordeling</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av</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motiver</a:t>
            </a:r>
            <a:r>
              <a:rPr lang="en-GB" altLang="nb-NO" sz="2000" dirty="0">
                <a:solidFill>
                  <a:srgbClr val="C00000"/>
                </a:solidFill>
                <a:latin typeface="Century Gothic" charset="0"/>
                <a:ea typeface="Century Gothic" charset="0"/>
                <a:cs typeface="Century Gothic" charset="0"/>
              </a:rPr>
              <a:t> </a:t>
            </a:r>
            <a:r>
              <a:rPr lang="en-GB" altLang="nb-NO" sz="2000" dirty="0" err="1" smtClean="0">
                <a:solidFill>
                  <a:srgbClr val="C00000"/>
                </a:solidFill>
                <a:latin typeface="Century Gothic" charset="0"/>
                <a:ea typeface="Century Gothic" charset="0"/>
                <a:cs typeface="Century Gothic" charset="0"/>
              </a:rPr>
              <a:t>mellom</a:t>
            </a:r>
            <a:r>
              <a:rPr lang="en-GB" altLang="nb-NO" sz="2000" dirty="0" smtClean="0">
                <a:solidFill>
                  <a:srgbClr val="C00000"/>
                </a:solidFill>
                <a:latin typeface="Century Gothic" charset="0"/>
                <a:ea typeface="Century Gothic" charset="0"/>
                <a:cs typeface="Century Gothic" charset="0"/>
              </a:rPr>
              <a:t> </a:t>
            </a:r>
            <a:r>
              <a:rPr lang="en-GB" altLang="nb-NO" sz="2000" dirty="0">
                <a:solidFill>
                  <a:srgbClr val="C00000"/>
                </a:solidFill>
                <a:latin typeface="Century Gothic" charset="0"/>
                <a:ea typeface="Century Gothic" charset="0"/>
                <a:cs typeface="Century Gothic" charset="0"/>
              </a:rPr>
              <a:t>de </a:t>
            </a:r>
            <a:r>
              <a:rPr lang="en-GB" altLang="nb-NO" sz="2000" dirty="0" err="1">
                <a:solidFill>
                  <a:srgbClr val="C00000"/>
                </a:solidFill>
                <a:latin typeface="Century Gothic" charset="0"/>
                <a:ea typeface="Century Gothic" charset="0"/>
                <a:cs typeface="Century Gothic" charset="0"/>
              </a:rPr>
              <a:t>tre</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rekkene</a:t>
            </a:r>
            <a:r>
              <a:rPr lang="en-GB" altLang="nb-NO" sz="2000" dirty="0">
                <a:solidFill>
                  <a:srgbClr val="C00000"/>
                </a:solidFill>
                <a:latin typeface="Century Gothic" charset="0"/>
                <a:ea typeface="Century Gothic" charset="0"/>
                <a:cs typeface="Century Gothic" charset="0"/>
              </a:rPr>
              <a:t>, </a:t>
            </a:r>
            <a:br>
              <a:rPr lang="en-GB" altLang="nb-NO" sz="2000" dirty="0">
                <a:solidFill>
                  <a:srgbClr val="C00000"/>
                </a:solidFill>
                <a:latin typeface="Century Gothic" charset="0"/>
                <a:ea typeface="Century Gothic" charset="0"/>
                <a:cs typeface="Century Gothic" charset="0"/>
              </a:rPr>
            </a:br>
            <a:r>
              <a:rPr lang="en-GB" altLang="nb-NO" sz="2000" dirty="0">
                <a:solidFill>
                  <a:srgbClr val="C00000"/>
                </a:solidFill>
                <a:latin typeface="Century Gothic" charset="0"/>
                <a:ea typeface="Century Gothic" charset="0"/>
                <a:cs typeface="Century Gothic" charset="0"/>
              </a:rPr>
              <a:t>for </a:t>
            </a:r>
            <a:r>
              <a:rPr lang="en-GB" altLang="nb-NO" sz="2000" dirty="0" err="1">
                <a:solidFill>
                  <a:srgbClr val="C00000"/>
                </a:solidFill>
                <a:latin typeface="Century Gothic" charset="0"/>
                <a:ea typeface="Century Gothic" charset="0"/>
                <a:cs typeface="Century Gothic" charset="0"/>
              </a:rPr>
              <a:t>eksempel</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fordeling</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av</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tekster</a:t>
            </a:r>
            <a:r>
              <a:rPr lang="en-GB" altLang="nb-NO" sz="2000" dirty="0">
                <a:solidFill>
                  <a:srgbClr val="C00000"/>
                </a:solidFill>
                <a:latin typeface="Century Gothic" charset="0"/>
                <a:ea typeface="Century Gothic" charset="0"/>
                <a:cs typeface="Century Gothic" charset="0"/>
              </a:rPr>
              <a:t> med </a:t>
            </a:r>
            <a:r>
              <a:rPr lang="en-GB" altLang="nb-NO" sz="2000" dirty="0" err="1">
                <a:solidFill>
                  <a:srgbClr val="C00000"/>
                </a:solidFill>
                <a:latin typeface="Century Gothic" charset="0"/>
                <a:ea typeface="Century Gothic" charset="0"/>
                <a:cs typeface="Century Gothic" charset="0"/>
              </a:rPr>
              <a:t>menn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og</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kvinner</a:t>
            </a:r>
            <a:r>
              <a:rPr lang="en-GB" altLang="nb-NO" sz="2000" dirty="0">
                <a:solidFill>
                  <a:srgbClr val="C0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endParaRPr lang="en-GB" altLang="nb-NO" sz="2200" dirty="0">
              <a:solidFill>
                <a:srgbClr val="99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2062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89601" y="1700214"/>
            <a:ext cx="1903412" cy="4968875"/>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Inkluderende</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15362" name="Text Box 2"/>
          <p:cNvSpPr txBox="1">
            <a:spLocks noChangeArrowheads="1"/>
          </p:cNvSpPr>
          <p:nvPr/>
        </p:nvSpPr>
        <p:spPr bwMode="auto">
          <a:xfrm>
            <a:off x="2261937" y="214314"/>
            <a:ext cx="9769642" cy="64547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550"/>
              </a:spcBef>
              <a:buClr>
                <a:srgbClr val="990000"/>
              </a:buClr>
              <a:buNone/>
            </a:pPr>
            <a:endParaRPr lang="en-GB" altLang="nb-NO" sz="300" dirty="0">
              <a:solidFill>
                <a:srgbClr val="990000"/>
              </a:solidFill>
              <a:latin typeface="Century Gothic" charset="0"/>
              <a:ea typeface="Century Gothic" charset="0"/>
              <a:cs typeface="Century Gothic" charset="0"/>
            </a:endParaRPr>
          </a:p>
          <a:p>
            <a:pPr algn="ctr" eaLnBrk="1" hangingPunct="1">
              <a:lnSpc>
                <a:spcPct val="90000"/>
              </a:lnSpc>
              <a:spcBef>
                <a:spcPts val="550"/>
              </a:spcBef>
              <a:buClr>
                <a:srgbClr val="990000"/>
              </a:buClr>
              <a:buNone/>
            </a:pPr>
            <a:r>
              <a:rPr lang="en-GB" altLang="nb-NO" sz="2800" dirty="0" err="1">
                <a:solidFill>
                  <a:srgbClr val="002060"/>
                </a:solidFill>
                <a:latin typeface="Century Gothic" charset="0"/>
                <a:ea typeface="Century Gothic" charset="0"/>
                <a:cs typeface="Century Gothic" charset="0"/>
              </a:rPr>
              <a:t>Kjønnsinkluderende</a:t>
            </a:r>
            <a:r>
              <a:rPr lang="en-GB" altLang="nb-NO" sz="2800" dirty="0">
                <a:solidFill>
                  <a:srgbClr val="002060"/>
                </a:solidFill>
                <a:latin typeface="Century Gothic" charset="0"/>
                <a:ea typeface="Century Gothic" charset="0"/>
                <a:cs typeface="Century Gothic" charset="0"/>
              </a:rPr>
              <a:t> </a:t>
            </a:r>
            <a:r>
              <a:rPr lang="en-GB" altLang="nb-NO" sz="2800" dirty="0" err="1" smtClean="0">
                <a:solidFill>
                  <a:srgbClr val="002060"/>
                </a:solidFill>
                <a:latin typeface="Century Gothic" charset="0"/>
                <a:ea typeface="Century Gothic" charset="0"/>
                <a:cs typeface="Century Gothic" charset="0"/>
              </a:rPr>
              <a:t>språk</a:t>
            </a:r>
            <a:endParaRPr lang="en-GB" altLang="nb-NO" sz="2800" dirty="0">
              <a:solidFill>
                <a:srgbClr val="002060"/>
              </a:solidFill>
              <a:latin typeface="Century Gothic" charset="0"/>
              <a:ea typeface="Century Gothic" charset="0"/>
              <a:cs typeface="Century Gothic" charset="0"/>
            </a:endParaRPr>
          </a:p>
          <a:p>
            <a:pPr eaLnBrk="1" hangingPunct="1">
              <a:lnSpc>
                <a:spcPct val="90000"/>
              </a:lnSpc>
              <a:spcBef>
                <a:spcPts val="550"/>
              </a:spcBef>
              <a:buClr>
                <a:srgbClr val="990000"/>
              </a:buClr>
              <a:buNone/>
            </a:pPr>
            <a:endParaRPr lang="en-GB" altLang="nb-NO" sz="1000" dirty="0" smtClean="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smtClean="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vurdert</a:t>
            </a:r>
            <a:r>
              <a:rPr lang="en-GB" altLang="nb-NO" sz="2000" dirty="0">
                <a:solidFill>
                  <a:srgbClr val="990000"/>
                </a:solidFill>
                <a:latin typeface="Century Gothic" charset="0"/>
                <a:ea typeface="Century Gothic" charset="0"/>
                <a:cs typeface="Century Gothic" charset="0"/>
              </a:rPr>
              <a:t> om </a:t>
            </a:r>
            <a:r>
              <a:rPr lang="en-GB" altLang="nb-NO" sz="2000" dirty="0" err="1">
                <a:solidFill>
                  <a:srgbClr val="990000"/>
                </a:solidFill>
                <a:latin typeface="Century Gothic" charset="0"/>
                <a:ea typeface="Century Gothic" charset="0"/>
                <a:cs typeface="Century Gothic" charset="0"/>
              </a:rPr>
              <a:t>konge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herre-tekster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overrepresentert</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9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utvidet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antall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med </a:t>
            </a:r>
            <a:r>
              <a:rPr lang="en-GB" altLang="nb-NO" sz="2000" dirty="0" err="1">
                <a:solidFill>
                  <a:srgbClr val="990000"/>
                </a:solidFill>
                <a:latin typeface="Century Gothic" charset="0"/>
                <a:ea typeface="Century Gothic" charset="0"/>
                <a:cs typeface="Century Gothic" charset="0"/>
              </a:rPr>
              <a:t>kvinner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kvinneerfaringer</a:t>
            </a:r>
            <a:r>
              <a:rPr lang="en-GB" altLang="nb-NO" sz="2000" dirty="0" smtClean="0">
                <a:solidFill>
                  <a:srgbClr val="990000"/>
                </a:solidFill>
                <a:latin typeface="Century Gothic" charset="0"/>
                <a:ea typeface="Century Gothic" charset="0"/>
                <a:cs typeface="Century Gothic" charset="0"/>
              </a:rPr>
              <a:t>. </a:t>
            </a:r>
            <a:br>
              <a:rPr lang="en-GB" altLang="nb-NO" sz="2000" dirty="0" smtClean="0">
                <a:solidFill>
                  <a:srgbClr val="990000"/>
                </a:solidFill>
                <a:latin typeface="Century Gothic" charset="0"/>
                <a:ea typeface="Century Gothic" charset="0"/>
                <a:cs typeface="Century Gothic" charset="0"/>
              </a:rPr>
            </a:br>
            <a:r>
              <a:rPr lang="en-GB" altLang="nb-NO" sz="2000" dirty="0" smtClean="0">
                <a:solidFill>
                  <a:srgbClr val="990000"/>
                </a:solidFill>
                <a:latin typeface="Century Gothic" charset="0"/>
                <a:ea typeface="Century Gothic" charset="0"/>
                <a:cs typeface="Century Gothic" charset="0"/>
              </a:rPr>
              <a:t>Vi </a:t>
            </a:r>
            <a:r>
              <a:rPr lang="en-GB" altLang="nb-NO" sz="2000" dirty="0" err="1" smtClean="0">
                <a:solidFill>
                  <a:srgbClr val="990000"/>
                </a:solidFill>
                <a:latin typeface="Century Gothic" charset="0"/>
                <a:ea typeface="Century Gothic" charset="0"/>
                <a:cs typeface="Century Gothic" charset="0"/>
              </a:rPr>
              <a:t>har</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fått</a:t>
            </a:r>
            <a:r>
              <a:rPr lang="en-GB" altLang="nb-NO" sz="2000" dirty="0" smtClean="0">
                <a:solidFill>
                  <a:srgbClr val="990000"/>
                </a:solidFill>
                <a:latin typeface="Century Gothic" charset="0"/>
                <a:ea typeface="Century Gothic" charset="0"/>
                <a:cs typeface="Century Gothic" charset="0"/>
              </a:rPr>
              <a:t> med </a:t>
            </a:r>
            <a:r>
              <a:rPr lang="en-GB" altLang="nb-NO" sz="2000" dirty="0" err="1" smtClean="0">
                <a:solidFill>
                  <a:srgbClr val="990000"/>
                </a:solidFill>
                <a:latin typeface="Century Gothic" charset="0"/>
                <a:ea typeface="Century Gothic" charset="0"/>
                <a:cs typeface="Century Gothic" charset="0"/>
              </a:rPr>
              <a:t>jordmødrene</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i</a:t>
            </a:r>
            <a:r>
              <a:rPr lang="en-GB" altLang="nb-NO" sz="2000" dirty="0" smtClean="0">
                <a:solidFill>
                  <a:srgbClr val="990000"/>
                </a:solidFill>
                <a:latin typeface="Century Gothic" charset="0"/>
                <a:ea typeface="Century Gothic" charset="0"/>
                <a:cs typeface="Century Gothic" charset="0"/>
              </a:rPr>
              <a:t> Egypt,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Hagar, Miriam, </a:t>
            </a:r>
            <a:r>
              <a:rPr lang="en-GB" altLang="nb-NO" sz="2000" dirty="0" err="1" smtClean="0">
                <a:solidFill>
                  <a:srgbClr val="990000"/>
                </a:solidFill>
                <a:latin typeface="Century Gothic" charset="0"/>
                <a:ea typeface="Century Gothic" charset="0"/>
                <a:cs typeface="Century Gothic" charset="0"/>
              </a:rPr>
              <a:t>Rebekka</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mor</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til</a:t>
            </a:r>
            <a:r>
              <a:rPr lang="en-GB" altLang="nb-NO" sz="2000" dirty="0" smtClean="0">
                <a:solidFill>
                  <a:srgbClr val="990000"/>
                </a:solidFill>
                <a:latin typeface="Century Gothic" charset="0"/>
                <a:ea typeface="Century Gothic" charset="0"/>
                <a:cs typeface="Century Gothic" charset="0"/>
              </a:rPr>
              <a:t> Samson, Rut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Ester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a:t>
            </a:r>
            <a:r>
              <a:rPr lang="en-GB" altLang="nb-NO" sz="2000" dirty="0">
                <a:solidFill>
                  <a:srgbClr val="990000"/>
                </a:solidFill>
                <a:latin typeface="Century Gothic" charset="0"/>
                <a:ea typeface="Century Gothic" charset="0"/>
                <a:cs typeface="Century Gothic" charset="0"/>
              </a:rPr>
              <a:t>”</a:t>
            </a:r>
            <a:r>
              <a:rPr lang="en-GB" altLang="nb-NO" sz="2000" dirty="0" err="1">
                <a:solidFill>
                  <a:srgbClr val="990000"/>
                </a:solidFill>
                <a:latin typeface="Century Gothic" charset="0"/>
                <a:ea typeface="Century Gothic" charset="0"/>
                <a:cs typeface="Century Gothic" charset="0"/>
              </a:rPr>
              <a:t>visdomsmøya</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Ordsp</a:t>
            </a:r>
            <a:r>
              <a:rPr lang="en-GB" altLang="nb-NO" sz="2000" dirty="0">
                <a:solidFill>
                  <a:srgbClr val="990000"/>
                </a:solidFill>
                <a:latin typeface="Century Gothic" charset="0"/>
                <a:ea typeface="Century Gothic" charset="0"/>
                <a:cs typeface="Century Gothic" charset="0"/>
              </a:rPr>
              <a:t> 8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9</a:t>
            </a:r>
            <a:r>
              <a:rPr lang="en-GB" altLang="nb-NO" sz="2000" dirty="0" smtClean="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1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I NT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vi med </a:t>
            </a:r>
            <a:r>
              <a:rPr lang="en-GB" altLang="nb-NO" sz="2000" dirty="0" smtClean="0">
                <a:solidFill>
                  <a:srgbClr val="990000"/>
                </a:solidFill>
                <a:latin typeface="Century Gothic" charset="0"/>
                <a:ea typeface="Century Gothic" charset="0"/>
                <a:cs typeface="Century Gothic" charset="0"/>
              </a:rPr>
              <a:t>Johanna of Susanna </a:t>
            </a:r>
            <a:r>
              <a:rPr lang="en-GB" altLang="nb-NO" sz="2000" dirty="0" err="1" smtClean="0">
                <a:solidFill>
                  <a:srgbClr val="990000"/>
                </a:solidFill>
                <a:latin typeface="Century Gothic" charset="0"/>
                <a:ea typeface="Century Gothic" charset="0"/>
                <a:cs typeface="Century Gothic" charset="0"/>
              </a:rPr>
              <a:t>som</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hjalp</a:t>
            </a:r>
            <a:r>
              <a:rPr lang="en-GB" altLang="nb-NO" sz="2000" dirty="0" smtClean="0">
                <a:solidFill>
                  <a:srgbClr val="990000"/>
                </a:solidFill>
                <a:latin typeface="Century Gothic" charset="0"/>
                <a:ea typeface="Century Gothic" charset="0"/>
                <a:cs typeface="Century Gothic" charset="0"/>
              </a:rPr>
              <a:t> Jesus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de </a:t>
            </a:r>
            <a:r>
              <a:rPr lang="en-GB" altLang="nb-NO" sz="2000" dirty="0" err="1" smtClean="0">
                <a:solidFill>
                  <a:srgbClr val="990000"/>
                </a:solidFill>
                <a:latin typeface="Century Gothic" charset="0"/>
                <a:ea typeface="Century Gothic" charset="0"/>
                <a:cs typeface="Century Gothic" charset="0"/>
              </a:rPr>
              <a:t>tolv</a:t>
            </a:r>
            <a:r>
              <a:rPr lang="en-GB" altLang="nb-NO" sz="2000" dirty="0">
                <a:solidFill>
                  <a:srgbClr val="990000"/>
                </a:solidFill>
                <a:latin typeface="Century Gothic" charset="0"/>
                <a:ea typeface="Century Gothic" charset="0"/>
                <a:cs typeface="Century Gothic" charset="0"/>
              </a:rPr>
              <a:t>,</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teksten</a:t>
            </a:r>
            <a:r>
              <a:rPr lang="en-GB" altLang="nb-NO" sz="2000" dirty="0">
                <a:solidFill>
                  <a:srgbClr val="990000"/>
                </a:solidFill>
                <a:latin typeface="Century Gothic" charset="0"/>
                <a:ea typeface="Century Gothic" charset="0"/>
                <a:cs typeface="Century Gothic" charset="0"/>
              </a:rPr>
              <a:t> om at Maria </a:t>
            </a:r>
            <a:r>
              <a:rPr lang="en-GB" altLang="nb-NO" sz="2000" dirty="0" err="1">
                <a:solidFill>
                  <a:srgbClr val="990000"/>
                </a:solidFill>
                <a:latin typeface="Century Gothic" charset="0"/>
                <a:ea typeface="Century Gothic" charset="0"/>
                <a:cs typeface="Century Gothic" charset="0"/>
              </a:rPr>
              <a:t>skal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minnes</a:t>
            </a:r>
            <a:r>
              <a:rPr lang="en-GB" altLang="nb-NO" sz="2000" dirty="0">
                <a:solidFill>
                  <a:srgbClr val="990000"/>
                </a:solidFill>
                <a:latin typeface="Century Gothic" charset="0"/>
                <a:ea typeface="Century Gothic" charset="0"/>
                <a:cs typeface="Century Gothic" charset="0"/>
              </a:rPr>
              <a:t> for at </a:t>
            </a:r>
            <a:r>
              <a:rPr lang="en-GB" altLang="nb-NO" sz="2000" dirty="0" err="1">
                <a:solidFill>
                  <a:srgbClr val="990000"/>
                </a:solidFill>
                <a:latin typeface="Century Gothic" charset="0"/>
                <a:ea typeface="Century Gothic" charset="0"/>
                <a:cs typeface="Century Gothic" charset="0"/>
              </a:rPr>
              <a:t>hun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salvet</a:t>
            </a:r>
            <a:r>
              <a:rPr lang="en-GB" altLang="nb-NO" sz="2000" dirty="0">
                <a:solidFill>
                  <a:srgbClr val="990000"/>
                </a:solidFill>
                <a:latin typeface="Century Gothic" charset="0"/>
                <a:ea typeface="Century Gothic" charset="0"/>
                <a:cs typeface="Century Gothic" charset="0"/>
              </a:rPr>
              <a:t> Jesu </a:t>
            </a:r>
            <a:r>
              <a:rPr lang="en-GB" altLang="nb-NO" sz="2000" dirty="0" err="1">
                <a:solidFill>
                  <a:srgbClr val="990000"/>
                </a:solidFill>
                <a:latin typeface="Century Gothic" charset="0"/>
                <a:ea typeface="Century Gothic" charset="0"/>
                <a:cs typeface="Century Gothic" charset="0"/>
              </a:rPr>
              <a:t>hode</a:t>
            </a:r>
            <a:r>
              <a:rPr lang="en-GB" altLang="nb-NO" sz="2000" dirty="0" smtClean="0">
                <a:solidFill>
                  <a:srgbClr val="990000"/>
                </a:solidFill>
                <a:latin typeface="Century Gothic" charset="0"/>
                <a:ea typeface="Century Gothic" charset="0"/>
                <a:cs typeface="Century Gothic" charset="0"/>
              </a:rPr>
              <a:t>.</a:t>
            </a:r>
            <a:br>
              <a:rPr lang="en-GB" altLang="nb-NO" sz="2000" dirty="0" smtClean="0">
                <a:solidFill>
                  <a:srgbClr val="990000"/>
                </a:solidFill>
                <a:latin typeface="Century Gothic" charset="0"/>
                <a:ea typeface="Century Gothic" charset="0"/>
                <a:cs typeface="Century Gothic" charset="0"/>
              </a:rPr>
            </a:br>
            <a:r>
              <a:rPr lang="en-GB" altLang="nb-NO" sz="2000" dirty="0" smtClean="0">
                <a:solidFill>
                  <a:srgbClr val="990000"/>
                </a:solidFill>
                <a:latin typeface="Century Gothic" charset="0"/>
                <a:ea typeface="Century Gothic" charset="0"/>
                <a:cs typeface="Century Gothic" charset="0"/>
              </a:rPr>
              <a:t>I </a:t>
            </a:r>
            <a:r>
              <a:rPr lang="en-GB" altLang="nb-NO" sz="2000" dirty="0" err="1" smtClean="0">
                <a:solidFill>
                  <a:srgbClr val="990000"/>
                </a:solidFill>
                <a:latin typeface="Century Gothic" charset="0"/>
                <a:ea typeface="Century Gothic" charset="0"/>
                <a:cs typeface="Century Gothic" charset="0"/>
              </a:rPr>
              <a:t>Apostelgjerningene</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er</a:t>
            </a:r>
            <a:r>
              <a:rPr lang="en-GB" altLang="nb-NO" sz="2000" dirty="0" smtClean="0">
                <a:solidFill>
                  <a:srgbClr val="990000"/>
                </a:solidFill>
                <a:latin typeface="Century Gothic" charset="0"/>
                <a:ea typeface="Century Gothic" charset="0"/>
                <a:cs typeface="Century Gothic" charset="0"/>
              </a:rPr>
              <a:t> Lydia, Damaris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Rode </a:t>
            </a:r>
            <a:r>
              <a:rPr lang="en-GB" altLang="nb-NO" sz="2000" dirty="0" err="1" smtClean="0">
                <a:solidFill>
                  <a:srgbClr val="990000"/>
                </a:solidFill>
                <a:latin typeface="Century Gothic" charset="0"/>
                <a:ea typeface="Century Gothic" charset="0"/>
                <a:cs typeface="Century Gothic" charset="0"/>
              </a:rPr>
              <a:t>kommet</a:t>
            </a:r>
            <a:r>
              <a:rPr lang="en-GB" altLang="nb-NO" sz="2000" dirty="0" smtClean="0">
                <a:solidFill>
                  <a:srgbClr val="990000"/>
                </a:solidFill>
                <a:latin typeface="Century Gothic" charset="0"/>
                <a:ea typeface="Century Gothic" charset="0"/>
                <a:cs typeface="Century Gothic" charset="0"/>
              </a:rPr>
              <a:t> med.</a:t>
            </a: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endParaRPr lang="en-GB" altLang="nb-NO" sz="9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tatt med </a:t>
            </a:r>
            <a:r>
              <a:rPr lang="en-GB" altLang="nb-NO" sz="2000" dirty="0" err="1">
                <a:solidFill>
                  <a:srgbClr val="990000"/>
                </a:solidFill>
                <a:latin typeface="Century Gothic" charset="0"/>
                <a:ea typeface="Century Gothic" charset="0"/>
                <a:cs typeface="Century Gothic" charset="0"/>
              </a:rPr>
              <a:t>utfyllende</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tekster</a:t>
            </a:r>
            <a:r>
              <a:rPr lang="en-GB" altLang="nb-NO" sz="2000" dirty="0" smtClean="0">
                <a:solidFill>
                  <a:srgbClr val="990000"/>
                </a:solidFill>
                <a:latin typeface="Century Gothic" charset="0"/>
                <a:ea typeface="Century Gothic" charset="0"/>
                <a:cs typeface="Century Gothic" charset="0"/>
              </a:rPr>
              <a:t> </a:t>
            </a:r>
            <a:r>
              <a:rPr lang="en-GB" altLang="nb-NO" sz="2000" dirty="0">
                <a:solidFill>
                  <a:srgbClr val="990000"/>
                </a:solidFill>
                <a:latin typeface="Century Gothic" charset="0"/>
                <a:ea typeface="Century Gothic" charset="0"/>
                <a:cs typeface="Century Gothic" charset="0"/>
              </a:rPr>
              <a:t>om </a:t>
            </a:r>
            <a:r>
              <a:rPr lang="en-GB" altLang="nb-NO" sz="2000" dirty="0" smtClean="0">
                <a:solidFill>
                  <a:srgbClr val="990000"/>
                </a:solidFill>
                <a:latin typeface="Century Gothic" charset="0"/>
                <a:ea typeface="Century Gothic" charset="0"/>
                <a:cs typeface="Century Gothic" charset="0"/>
              </a:rPr>
              <a:t>Sara. </a:t>
            </a:r>
            <a:br>
              <a:rPr lang="en-GB" altLang="nb-NO" sz="2000" dirty="0" smtClean="0">
                <a:solidFill>
                  <a:srgbClr val="990000"/>
                </a:solidFill>
                <a:latin typeface="Century Gothic" charset="0"/>
                <a:ea typeface="Century Gothic" charset="0"/>
                <a:cs typeface="Century Gothic" charset="0"/>
              </a:rPr>
            </a:br>
            <a:r>
              <a:rPr lang="en-GB" altLang="nb-NO" sz="2000" dirty="0" smtClean="0">
                <a:solidFill>
                  <a:srgbClr val="990000"/>
                </a:solidFill>
                <a:latin typeface="Century Gothic" charset="0"/>
                <a:ea typeface="Century Gothic" charset="0"/>
                <a:cs typeface="Century Gothic" charset="0"/>
              </a:rPr>
              <a:t>Fra </a:t>
            </a:r>
            <a:r>
              <a:rPr lang="en-GB" altLang="nb-NO" sz="2000" dirty="0">
                <a:solidFill>
                  <a:srgbClr val="990000"/>
                </a:solidFill>
                <a:latin typeface="Century Gothic" charset="0"/>
                <a:ea typeface="Century Gothic" charset="0"/>
                <a:cs typeface="Century Gothic" charset="0"/>
              </a:rPr>
              <a:t>GT: Hun </a:t>
            </a:r>
            <a:r>
              <a:rPr lang="en-GB" altLang="nb-NO" sz="2000" dirty="0" err="1">
                <a:solidFill>
                  <a:srgbClr val="990000"/>
                </a:solidFill>
                <a:latin typeface="Century Gothic" charset="0"/>
                <a:ea typeface="Century Gothic" charset="0"/>
                <a:cs typeface="Century Gothic" charset="0"/>
              </a:rPr>
              <a:t>skal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bli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folkeslag</a:t>
            </a:r>
            <a:r>
              <a:rPr lang="en-GB" altLang="nb-NO" sz="2000" dirty="0">
                <a:solidFill>
                  <a:srgbClr val="990000"/>
                </a:solidFill>
                <a:latin typeface="Century Gothic" charset="0"/>
                <a:ea typeface="Century Gothic" charset="0"/>
                <a:cs typeface="Century Gothic" charset="0"/>
              </a:rPr>
              <a:t> , </a:t>
            </a:r>
            <a:r>
              <a:rPr lang="en-GB" altLang="nb-NO" sz="2000" dirty="0" smtClean="0">
                <a:solidFill>
                  <a:srgbClr val="990000"/>
                </a:solidFill>
                <a:latin typeface="Century Gothic" charset="0"/>
                <a:ea typeface="Century Gothic" charset="0"/>
                <a:cs typeface="Century Gothic" charset="0"/>
              </a:rPr>
              <a:t/>
            </a:r>
            <a:br>
              <a:rPr lang="en-GB" altLang="nb-NO" sz="2000" dirty="0" smtClean="0">
                <a:solidFill>
                  <a:srgbClr val="990000"/>
                </a:solidFill>
                <a:latin typeface="Century Gothic" charset="0"/>
                <a:ea typeface="Century Gothic" charset="0"/>
                <a:cs typeface="Century Gothic" charset="0"/>
              </a:rPr>
            </a:br>
            <a:r>
              <a:rPr lang="en-GB" altLang="nb-NO" sz="2000" dirty="0" err="1" smtClean="0">
                <a:solidFill>
                  <a:srgbClr val="990000"/>
                </a:solidFill>
                <a:latin typeface="Century Gothic" charset="0"/>
                <a:ea typeface="Century Gothic" charset="0"/>
                <a:cs typeface="Century Gothic" charset="0"/>
              </a:rPr>
              <a:t>konger</a:t>
            </a:r>
            <a:r>
              <a:rPr lang="en-GB" altLang="nb-NO" sz="2000" dirty="0" smtClean="0">
                <a:solidFill>
                  <a:srgbClr val="990000"/>
                </a:solidFill>
                <a:latin typeface="Century Gothic" charset="0"/>
                <a:ea typeface="Century Gothic" charset="0"/>
                <a:cs typeface="Century Gothic" charset="0"/>
              </a:rPr>
              <a:t> </a:t>
            </a:r>
            <a:r>
              <a:rPr lang="en-GB" altLang="nb-NO" sz="2000" dirty="0">
                <a:solidFill>
                  <a:srgbClr val="990000"/>
                </a:solidFill>
                <a:latin typeface="Century Gothic" charset="0"/>
                <a:ea typeface="Century Gothic" charset="0"/>
                <a:cs typeface="Century Gothic" charset="0"/>
              </a:rPr>
              <a:t>over mange folk </a:t>
            </a:r>
            <a:r>
              <a:rPr lang="en-GB" altLang="nb-NO" sz="2000" dirty="0" err="1">
                <a:solidFill>
                  <a:srgbClr val="990000"/>
                </a:solidFill>
                <a:latin typeface="Century Gothic" charset="0"/>
                <a:ea typeface="Century Gothic" charset="0"/>
                <a:cs typeface="Century Gothic" charset="0"/>
              </a:rPr>
              <a:t>skal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komme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fra</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henne</a:t>
            </a:r>
            <a:r>
              <a:rPr lang="en-GB" altLang="nb-NO" sz="2000" dirty="0">
                <a:solidFill>
                  <a:srgbClr val="990000"/>
                </a:solidFill>
                <a:latin typeface="Century Gothic" charset="0"/>
                <a:ea typeface="Century Gothic" charset="0"/>
                <a:cs typeface="Century Gothic" charset="0"/>
              </a:rPr>
              <a:t>. </a:t>
            </a:r>
            <a:r>
              <a:rPr lang="en-GB" altLang="nb-NO" sz="2000" dirty="0" smtClean="0">
                <a:solidFill>
                  <a:srgbClr val="990000"/>
                </a:solidFill>
                <a:latin typeface="Century Gothic" charset="0"/>
                <a:ea typeface="Century Gothic" charset="0"/>
                <a:cs typeface="Century Gothic" charset="0"/>
              </a:rPr>
              <a:t/>
            </a:r>
            <a:br>
              <a:rPr lang="en-GB" altLang="nb-NO" sz="2000" dirty="0" smtClean="0">
                <a:solidFill>
                  <a:srgbClr val="990000"/>
                </a:solidFill>
                <a:latin typeface="Century Gothic" charset="0"/>
                <a:ea typeface="Century Gothic" charset="0"/>
                <a:cs typeface="Century Gothic" charset="0"/>
              </a:rPr>
            </a:br>
            <a:r>
              <a:rPr lang="en-GB" altLang="nb-NO" sz="2000" dirty="0" smtClean="0">
                <a:solidFill>
                  <a:srgbClr val="990000"/>
                </a:solidFill>
                <a:latin typeface="Century Gothic" charset="0"/>
                <a:ea typeface="Century Gothic" charset="0"/>
                <a:cs typeface="Century Gothic" charset="0"/>
              </a:rPr>
              <a:t>Fra </a:t>
            </a:r>
            <a:r>
              <a:rPr lang="en-GB" altLang="nb-NO" sz="2000" dirty="0">
                <a:solidFill>
                  <a:srgbClr val="990000"/>
                </a:solidFill>
                <a:latin typeface="Century Gothic" charset="0"/>
                <a:ea typeface="Century Gothic" charset="0"/>
                <a:cs typeface="Century Gothic" charset="0"/>
              </a:rPr>
              <a:t>NT: Hun </a:t>
            </a:r>
            <a:r>
              <a:rPr lang="en-GB" altLang="nb-NO" sz="2000" dirty="0" err="1">
                <a:solidFill>
                  <a:srgbClr val="990000"/>
                </a:solidFill>
                <a:latin typeface="Century Gothic" charset="0"/>
                <a:ea typeface="Century Gothic" charset="0"/>
                <a:cs typeface="Century Gothic" charset="0"/>
              </a:rPr>
              <a:t>fikk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kraft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grunnlegge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ætt</a:t>
            </a:r>
            <a:r>
              <a:rPr lang="en-GB" altLang="nb-NO" sz="2000" dirty="0">
                <a:solidFill>
                  <a:srgbClr val="990000"/>
                </a:solidFill>
                <a:latin typeface="Century Gothic" charset="0"/>
                <a:ea typeface="Century Gothic" charset="0"/>
                <a:cs typeface="Century Gothic" charset="0"/>
              </a:rPr>
              <a:t>. + 1 </a:t>
            </a:r>
            <a:r>
              <a:rPr lang="en-GB" altLang="nb-NO" sz="2000" dirty="0" err="1">
                <a:solidFill>
                  <a:srgbClr val="990000"/>
                </a:solidFill>
                <a:latin typeface="Century Gothic" charset="0"/>
                <a:ea typeface="Century Gothic" charset="0"/>
                <a:cs typeface="Century Gothic" charset="0"/>
              </a:rPr>
              <a:t>Mos</a:t>
            </a:r>
            <a:r>
              <a:rPr lang="en-GB" altLang="nb-NO" sz="2000" dirty="0">
                <a:solidFill>
                  <a:srgbClr val="990000"/>
                </a:solidFill>
                <a:latin typeface="Century Gothic" charset="0"/>
                <a:ea typeface="Century Gothic" charset="0"/>
                <a:cs typeface="Century Gothic" charset="0"/>
              </a:rPr>
              <a:t> 21,12!</a:t>
            </a:r>
          </a:p>
          <a:p>
            <a:pPr eaLnBrk="1" hangingPunct="1">
              <a:lnSpc>
                <a:spcPct val="90000"/>
              </a:lnSpc>
              <a:spcBef>
                <a:spcPts val="550"/>
              </a:spcBef>
              <a:buClr>
                <a:srgbClr val="990000"/>
              </a:buClr>
              <a:buNone/>
            </a:pPr>
            <a:endParaRPr lang="en-GB" altLang="nb-NO" sz="9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delt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opp</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noen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a:t>
            </a:r>
            <a:r>
              <a:rPr lang="en-GB" altLang="nb-NO" sz="2000" dirty="0" smtClean="0">
                <a:solidFill>
                  <a:srgbClr val="990000"/>
                </a:solidFill>
                <a:latin typeface="Century Gothic" charset="0"/>
                <a:ea typeface="Century Gothic" charset="0"/>
                <a:cs typeface="Century Gothic" charset="0"/>
              </a:rPr>
              <a:t/>
            </a:r>
            <a:br>
              <a:rPr lang="en-GB" altLang="nb-NO" sz="2000" dirty="0" smtClean="0">
                <a:solidFill>
                  <a:srgbClr val="990000"/>
                </a:solidFill>
                <a:latin typeface="Century Gothic" charset="0"/>
                <a:ea typeface="Century Gothic" charset="0"/>
                <a:cs typeface="Century Gothic" charset="0"/>
              </a:rPr>
            </a:br>
            <a:r>
              <a:rPr lang="en-GB" altLang="nb-NO" sz="2000" dirty="0" err="1" smtClean="0">
                <a:solidFill>
                  <a:srgbClr val="990000"/>
                </a:solidFill>
                <a:latin typeface="Century Gothic" charset="0"/>
                <a:ea typeface="Century Gothic" charset="0"/>
                <a:cs typeface="Century Gothic" charset="0"/>
              </a:rPr>
              <a:t>slik</a:t>
            </a:r>
            <a:r>
              <a:rPr lang="en-GB" altLang="nb-NO" sz="2000" dirty="0" smtClean="0">
                <a:solidFill>
                  <a:srgbClr val="990000"/>
                </a:solidFill>
                <a:latin typeface="Century Gothic" charset="0"/>
                <a:ea typeface="Century Gothic" charset="0"/>
                <a:cs typeface="Century Gothic" charset="0"/>
              </a:rPr>
              <a:t> </a:t>
            </a:r>
            <a:r>
              <a:rPr lang="en-GB" altLang="nb-NO" sz="2000" dirty="0">
                <a:solidFill>
                  <a:srgbClr val="990000"/>
                </a:solidFill>
                <a:latin typeface="Century Gothic" charset="0"/>
                <a:ea typeface="Century Gothic" charset="0"/>
                <a:cs typeface="Century Gothic" charset="0"/>
              </a:rPr>
              <a:t>at for </a:t>
            </a:r>
            <a:r>
              <a:rPr lang="en-GB" altLang="nb-NO" sz="2000" dirty="0" err="1">
                <a:solidFill>
                  <a:srgbClr val="990000"/>
                </a:solidFill>
                <a:latin typeface="Century Gothic" charset="0"/>
                <a:ea typeface="Century Gothic" charset="0"/>
                <a:cs typeface="Century Gothic" charset="0"/>
              </a:rPr>
              <a:t>eksempel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fortellingen</a:t>
            </a:r>
            <a:r>
              <a:rPr lang="en-GB" altLang="nb-NO" sz="2000" dirty="0">
                <a:solidFill>
                  <a:srgbClr val="990000"/>
                </a:solidFill>
                <a:latin typeface="Century Gothic" charset="0"/>
                <a:ea typeface="Century Gothic" charset="0"/>
                <a:cs typeface="Century Gothic" charset="0"/>
              </a:rPr>
              <a:t> om Anna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tempelet</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Jesu </a:t>
            </a:r>
            <a:r>
              <a:rPr lang="en-GB" altLang="nb-NO" sz="2000" dirty="0" err="1">
                <a:solidFill>
                  <a:srgbClr val="990000"/>
                </a:solidFill>
                <a:latin typeface="Century Gothic" charset="0"/>
                <a:ea typeface="Century Gothic" charset="0"/>
                <a:cs typeface="Century Gothic" charset="0"/>
              </a:rPr>
              <a:t>samtale</a:t>
            </a:r>
            <a:r>
              <a:rPr lang="en-GB" altLang="nb-NO" sz="2000" dirty="0">
                <a:solidFill>
                  <a:srgbClr val="990000"/>
                </a:solidFill>
                <a:latin typeface="Century Gothic" charset="0"/>
                <a:ea typeface="Century Gothic" charset="0"/>
                <a:cs typeface="Century Gothic" charset="0"/>
              </a:rPr>
              <a:t> med Marta om </a:t>
            </a:r>
            <a:r>
              <a:rPr lang="en-GB" altLang="nb-NO" sz="2000" dirty="0" err="1">
                <a:solidFill>
                  <a:srgbClr val="990000"/>
                </a:solidFill>
                <a:latin typeface="Century Gothic" charset="0"/>
                <a:ea typeface="Century Gothic" charset="0"/>
                <a:cs typeface="Century Gothic" charset="0"/>
              </a:rPr>
              <a:t>oppstandelsen</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ikke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drukner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resten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av</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tekstavsnittet</a:t>
            </a:r>
            <a:r>
              <a:rPr lang="en-GB" altLang="nb-NO" sz="2000" dirty="0">
                <a:solidFill>
                  <a:srgbClr val="990000"/>
                </a:solidFill>
                <a:latin typeface="Century Gothic" charset="0"/>
                <a:ea typeface="Century Gothic" charset="0"/>
                <a:cs typeface="Century Gothic" charset="0"/>
              </a:rPr>
              <a:t>. </a:t>
            </a: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138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53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75711" y="1722688"/>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Fortellinger</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52227" name="Text Box 2"/>
          <p:cNvSpPr txBox="1">
            <a:spLocks noChangeArrowheads="1"/>
          </p:cNvSpPr>
          <p:nvPr/>
        </p:nvSpPr>
        <p:spPr bwMode="auto">
          <a:xfrm>
            <a:off x="2294021" y="166689"/>
            <a:ext cx="9721516" cy="6596312"/>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650"/>
              </a:spcBef>
              <a:buClr>
                <a:srgbClr val="990000"/>
              </a:buClr>
              <a:buNone/>
            </a:pPr>
            <a:endParaRPr lang="en-GB" altLang="nb-NO" sz="100" dirty="0">
              <a:solidFill>
                <a:srgbClr val="002060"/>
              </a:solidFill>
              <a:latin typeface="Comic Sans MS" charset="0"/>
            </a:endParaRPr>
          </a:p>
          <a:p>
            <a:pPr algn="ctr" eaLnBrk="1" hangingPunct="1">
              <a:lnSpc>
                <a:spcPct val="90000"/>
              </a:lnSpc>
              <a:spcBef>
                <a:spcPts val="700"/>
              </a:spcBef>
              <a:buClr>
                <a:srgbClr val="990000"/>
              </a:buClr>
              <a:buNone/>
            </a:pPr>
            <a:r>
              <a:rPr lang="en-GB" altLang="nb-NO" sz="2400" dirty="0">
                <a:solidFill>
                  <a:srgbClr val="002060"/>
                </a:solidFill>
                <a:latin typeface="Century Gothic" charset="0"/>
                <a:ea typeface="Century Gothic" charset="0"/>
                <a:cs typeface="Century Gothic" charset="0"/>
              </a:rPr>
              <a:t>7</a:t>
            </a:r>
            <a:r>
              <a:rPr lang="en-GB" altLang="nb-NO" sz="2400" dirty="0" smtClean="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Egnethet</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ved</a:t>
            </a:r>
            <a:r>
              <a:rPr lang="en-GB" altLang="nb-NO" sz="2400" dirty="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familiegudstjenester</a:t>
            </a:r>
            <a:endParaRPr lang="en-GB" altLang="nb-NO" sz="2400" dirty="0">
              <a:solidFill>
                <a:srgbClr val="002060"/>
              </a:solidFill>
              <a:latin typeface="Century Gothic" charset="0"/>
              <a:ea typeface="Century Gothic" charset="0"/>
              <a:cs typeface="Century Gothic" charset="0"/>
            </a:endParaRPr>
          </a:p>
        </p:txBody>
      </p:sp>
      <p:pic>
        <p:nvPicPr>
          <p:cNvPr id="52229" name="Bild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94021" y="813170"/>
            <a:ext cx="6509625" cy="194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Bild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03646" y="807014"/>
            <a:ext cx="3225859" cy="195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5"/>
          <p:cNvSpPr txBox="1">
            <a:spLocks noChangeArrowheads="1"/>
          </p:cNvSpPr>
          <p:nvPr/>
        </p:nvSpPr>
        <p:spPr bwMode="auto">
          <a:xfrm>
            <a:off x="2294021" y="3643096"/>
            <a:ext cx="951452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a:lnSpc>
                <a:spcPct val="100000"/>
              </a:lnSpc>
              <a:spcBef>
                <a:spcPct val="0"/>
              </a:spcBef>
              <a:buClrTx/>
              <a:buSzTx/>
              <a:buFontTx/>
              <a:buNone/>
            </a:pPr>
            <a:r>
              <a:rPr lang="nb-NO" altLang="nb-NO" sz="2400" dirty="0" smtClean="0">
                <a:solidFill>
                  <a:srgbClr val="C00000"/>
                </a:solidFill>
                <a:latin typeface="Century Gothic" charset="0"/>
                <a:ea typeface="Century Gothic" charset="0"/>
                <a:cs typeface="Century Gothic" charset="0"/>
              </a:rPr>
              <a:t>Det er satt opp en fortelling til hver kirkeårsdag.</a:t>
            </a:r>
          </a:p>
          <a:p>
            <a:pPr algn="ctr">
              <a:lnSpc>
                <a:spcPct val="100000"/>
              </a:lnSpc>
              <a:spcBef>
                <a:spcPct val="0"/>
              </a:spcBef>
              <a:buClrTx/>
              <a:buSzTx/>
              <a:buFontTx/>
              <a:buNone/>
            </a:pPr>
            <a:r>
              <a:rPr lang="nb-NO" altLang="nb-NO" sz="2400" dirty="0" smtClean="0">
                <a:solidFill>
                  <a:srgbClr val="C00000"/>
                </a:solidFill>
                <a:latin typeface="Century Gothic" charset="0"/>
                <a:ea typeface="Century Gothic" charset="0"/>
                <a:cs typeface="Century Gothic" charset="0"/>
              </a:rPr>
              <a:t>Fortellingen kan være hentet fra en av lesetekstene.</a:t>
            </a:r>
          </a:p>
          <a:p>
            <a:pPr algn="ctr">
              <a:lnSpc>
                <a:spcPct val="100000"/>
              </a:lnSpc>
              <a:spcBef>
                <a:spcPct val="0"/>
              </a:spcBef>
              <a:buClrTx/>
              <a:buSzTx/>
              <a:buFontTx/>
              <a:buNone/>
            </a:pPr>
            <a:endParaRPr lang="nb-NO" altLang="nb-NO" sz="2400" dirty="0">
              <a:solidFill>
                <a:srgbClr val="C00000"/>
              </a:solidFill>
              <a:latin typeface="Century Gothic" charset="0"/>
              <a:ea typeface="Century Gothic" charset="0"/>
              <a:cs typeface="Century Gothic" charset="0"/>
            </a:endParaRPr>
          </a:p>
          <a:p>
            <a:pPr algn="ctr">
              <a:lnSpc>
                <a:spcPct val="100000"/>
              </a:lnSpc>
              <a:spcBef>
                <a:spcPct val="0"/>
              </a:spcBef>
              <a:buClrTx/>
              <a:buSzTx/>
              <a:buFontTx/>
              <a:buNone/>
            </a:pPr>
            <a:r>
              <a:rPr lang="nb-NO" altLang="nb-NO" sz="2400" dirty="0" smtClean="0">
                <a:solidFill>
                  <a:srgbClr val="C00000"/>
                </a:solidFill>
                <a:latin typeface="Century Gothic" charset="0"/>
                <a:ea typeface="Century Gothic" charset="0"/>
                <a:cs typeface="Century Gothic" charset="0"/>
              </a:rPr>
              <a:t>Fra forordet til tekstboken:</a:t>
            </a:r>
          </a:p>
          <a:p>
            <a:pPr algn="ctr">
              <a:lnSpc>
                <a:spcPct val="100000"/>
              </a:lnSpc>
              <a:spcBef>
                <a:spcPct val="0"/>
              </a:spcBef>
              <a:buClrTx/>
              <a:buSzTx/>
              <a:buFontTx/>
              <a:buNone/>
            </a:pPr>
            <a:r>
              <a:rPr lang="nb-NO" altLang="nb-NO" sz="2400" dirty="0" smtClean="0">
                <a:solidFill>
                  <a:srgbClr val="C00000"/>
                </a:solidFill>
                <a:latin typeface="Century Gothic" charset="0"/>
                <a:ea typeface="Century Gothic" charset="0"/>
                <a:cs typeface="Century Gothic" charset="0"/>
              </a:rPr>
              <a:t>”Fortellingsteksten skal ikke leses i tillegg til de andre tekstene, men er satt opp først og fremst med tanke på gudstjenester beregnet på barn og familier.”</a:t>
            </a:r>
          </a:p>
        </p:txBody>
      </p:sp>
    </p:spTree>
    <p:extLst>
      <p:ext uri="{BB962C8B-B14F-4D97-AF65-F5344CB8AC3E}">
        <p14:creationId xmlns:p14="http://schemas.microsoft.com/office/powerpoint/2010/main" val="5128746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75711" y="1722688"/>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Fortellinger</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52227" name="Text Box 2"/>
          <p:cNvSpPr txBox="1">
            <a:spLocks noChangeArrowheads="1"/>
          </p:cNvSpPr>
          <p:nvPr/>
        </p:nvSpPr>
        <p:spPr bwMode="auto">
          <a:xfrm>
            <a:off x="2275836" y="190667"/>
            <a:ext cx="9721516" cy="6596312"/>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650"/>
              </a:spcBef>
              <a:buClr>
                <a:srgbClr val="990000"/>
              </a:buClr>
              <a:buNone/>
            </a:pPr>
            <a:endParaRPr lang="en-GB" altLang="nb-NO" sz="100" dirty="0">
              <a:solidFill>
                <a:srgbClr val="002060"/>
              </a:solidFill>
              <a:latin typeface="Comic Sans MS" charset="0"/>
            </a:endParaRPr>
          </a:p>
        </p:txBody>
      </p:sp>
      <p:pic>
        <p:nvPicPr>
          <p:cNvPr id="7"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3602" y="3488766"/>
            <a:ext cx="5485984" cy="30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4"/>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60914">
            <a:off x="9966516" y="4024909"/>
            <a:ext cx="1693678" cy="240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5"/>
          <p:cNvSpPr txBox="1">
            <a:spLocks noChangeArrowheads="1"/>
          </p:cNvSpPr>
          <p:nvPr/>
        </p:nvSpPr>
        <p:spPr bwMode="auto">
          <a:xfrm>
            <a:off x="2397515" y="2455980"/>
            <a:ext cx="95145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a:lnSpc>
                <a:spcPct val="100000"/>
              </a:lnSpc>
              <a:spcBef>
                <a:spcPct val="0"/>
              </a:spcBef>
              <a:buClrTx/>
              <a:buSzTx/>
              <a:buFontTx/>
              <a:buNone/>
            </a:pPr>
            <a:r>
              <a:rPr lang="nb-NO" altLang="nb-NO" sz="2400" dirty="0">
                <a:solidFill>
                  <a:srgbClr val="C00000"/>
                </a:solidFill>
                <a:latin typeface="Century Gothic" charset="0"/>
                <a:ea typeface="Century Gothic" charset="0"/>
                <a:cs typeface="Century Gothic" charset="0"/>
              </a:rPr>
              <a:t>Hvordan er fortellingene valgt ut?</a:t>
            </a:r>
          </a:p>
          <a:p>
            <a:pPr algn="ctr">
              <a:lnSpc>
                <a:spcPct val="100000"/>
              </a:lnSpc>
              <a:spcBef>
                <a:spcPct val="0"/>
              </a:spcBef>
              <a:buClrTx/>
              <a:buSzTx/>
              <a:buFontTx/>
              <a:buNone/>
            </a:pPr>
            <a:endParaRPr lang="nb-NO" altLang="nb-NO" sz="600" dirty="0">
              <a:solidFill>
                <a:srgbClr val="C00000"/>
              </a:solidFill>
              <a:latin typeface="Century Gothic" charset="0"/>
              <a:ea typeface="Century Gothic" charset="0"/>
              <a:cs typeface="Century Gothic" charset="0"/>
            </a:endParaRPr>
          </a:p>
          <a:p>
            <a:pPr algn="ctr">
              <a:lnSpc>
                <a:spcPct val="100000"/>
              </a:lnSpc>
              <a:spcBef>
                <a:spcPct val="0"/>
              </a:spcBef>
              <a:buClrTx/>
              <a:buSzTx/>
              <a:buFontTx/>
              <a:buNone/>
            </a:pPr>
            <a:r>
              <a:rPr lang="nb-NO" altLang="nb-NO" sz="1800" dirty="0">
                <a:solidFill>
                  <a:srgbClr val="C00000"/>
                </a:solidFill>
                <a:latin typeface="Century Gothic" charset="0"/>
                <a:ea typeface="Century Gothic" charset="0"/>
                <a:cs typeface="Century Gothic" charset="0"/>
              </a:rPr>
              <a:t>Idéer er hentet fra Den </a:t>
            </a:r>
            <a:r>
              <a:rPr lang="nb-NO" altLang="nb-NO" sz="1800" dirty="0" err="1">
                <a:solidFill>
                  <a:srgbClr val="C00000"/>
                </a:solidFill>
                <a:latin typeface="Century Gothic" charset="0"/>
                <a:ea typeface="Century Gothic" charset="0"/>
                <a:cs typeface="Century Gothic" charset="0"/>
              </a:rPr>
              <a:t>svenska</a:t>
            </a:r>
            <a:r>
              <a:rPr lang="nb-NO" altLang="nb-NO" sz="1800" dirty="0">
                <a:solidFill>
                  <a:srgbClr val="C00000"/>
                </a:solidFill>
                <a:latin typeface="Century Gothic" charset="0"/>
                <a:ea typeface="Century Gothic" charset="0"/>
                <a:cs typeface="Century Gothic" charset="0"/>
              </a:rPr>
              <a:t> Evangelieboken – M74 – M87 – L97 – Sprell levende </a:t>
            </a:r>
          </a:p>
        </p:txBody>
      </p:sp>
      <p:pic>
        <p:nvPicPr>
          <p:cNvPr id="12" name="Bilde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20131879">
            <a:off x="2716686" y="4314050"/>
            <a:ext cx="1218814" cy="174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704" y="5504294"/>
            <a:ext cx="933897" cy="103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261937" y="187531"/>
            <a:ext cx="6509625" cy="194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771814" y="197418"/>
            <a:ext cx="3209565" cy="194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334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75711" y="1722688"/>
            <a:ext cx="1903412" cy="5040313"/>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Fortellinger</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52227" name="Text Box 2"/>
          <p:cNvSpPr txBox="1">
            <a:spLocks noChangeArrowheads="1"/>
          </p:cNvSpPr>
          <p:nvPr/>
        </p:nvSpPr>
        <p:spPr bwMode="auto">
          <a:xfrm>
            <a:off x="2342399" y="174625"/>
            <a:ext cx="9721516" cy="6588376"/>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650"/>
              </a:spcBef>
              <a:buClr>
                <a:srgbClr val="990000"/>
              </a:buClr>
              <a:buNone/>
            </a:pPr>
            <a:endParaRPr lang="en-GB" altLang="nb-NO" sz="100" dirty="0">
              <a:solidFill>
                <a:srgbClr val="002060"/>
              </a:solidFill>
              <a:latin typeface="Comic Sans MS" charset="0"/>
            </a:endParaRPr>
          </a:p>
        </p:txBody>
      </p:sp>
      <p:pic>
        <p:nvPicPr>
          <p:cNvPr id="7"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p:cNvSpPr txBox="1">
            <a:spLocks noChangeArrowheads="1"/>
          </p:cNvSpPr>
          <p:nvPr/>
        </p:nvSpPr>
        <p:spPr bwMode="auto">
          <a:xfrm>
            <a:off x="2472906" y="2232432"/>
            <a:ext cx="9478461" cy="432879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650"/>
              </a:spcBef>
              <a:buClr>
                <a:srgbClr val="990000"/>
              </a:buClr>
              <a:buNone/>
            </a:pPr>
            <a:endParaRPr lang="en-GB" altLang="nb-NO" sz="100" dirty="0">
              <a:solidFill>
                <a:srgbClr val="002060"/>
              </a:solidFill>
              <a:latin typeface="Century Gothic" charset="0"/>
              <a:ea typeface="Century Gothic" charset="0"/>
              <a:cs typeface="Century Gothic" charset="0"/>
            </a:endParaRPr>
          </a:p>
          <a:p>
            <a:pPr algn="ctr" eaLnBrk="1" hangingPunct="1">
              <a:lnSpc>
                <a:spcPct val="100000"/>
              </a:lnSpc>
              <a:spcBef>
                <a:spcPts val="525"/>
              </a:spcBef>
              <a:buClr>
                <a:srgbClr val="990000"/>
              </a:buClr>
              <a:buNone/>
            </a:pPr>
            <a:r>
              <a:rPr lang="en-GB" altLang="nb-NO" sz="1800" dirty="0" err="1">
                <a:solidFill>
                  <a:srgbClr val="990000"/>
                </a:solidFill>
                <a:latin typeface="Century Gothic" charset="0"/>
                <a:ea typeface="Century Gothic" charset="0"/>
                <a:cs typeface="Century Gothic" charset="0"/>
              </a:rPr>
              <a:t>Fortellingene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skal</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høre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sammen</a:t>
            </a:r>
            <a:r>
              <a:rPr lang="en-GB" altLang="nb-NO" sz="1800" dirty="0">
                <a:solidFill>
                  <a:srgbClr val="990000"/>
                </a:solidFill>
                <a:latin typeface="Century Gothic" charset="0"/>
                <a:ea typeface="Century Gothic" charset="0"/>
                <a:cs typeface="Century Gothic" charset="0"/>
              </a:rPr>
              <a:t> med </a:t>
            </a:r>
            <a:r>
              <a:rPr lang="en-GB" altLang="nb-NO" sz="1800" dirty="0" err="1">
                <a:solidFill>
                  <a:srgbClr val="990000"/>
                </a:solidFill>
                <a:latin typeface="Century Gothic" charset="0"/>
                <a:ea typeface="Century Gothic" charset="0"/>
                <a:cs typeface="Century Gothic" charset="0"/>
              </a:rPr>
              <a:t>dagens</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tekster</a:t>
            </a:r>
            <a:r>
              <a:rPr lang="en-GB" altLang="nb-NO" sz="1800" dirty="0">
                <a:solidFill>
                  <a:srgbClr val="990000"/>
                </a:solidFill>
                <a:latin typeface="Century Gothic" charset="0"/>
                <a:ea typeface="Century Gothic" charset="0"/>
                <a:cs typeface="Century Gothic" charset="0"/>
              </a:rPr>
              <a:t>, </a:t>
            </a:r>
            <a:br>
              <a:rPr lang="en-GB" altLang="nb-NO" sz="1800" dirty="0">
                <a:solidFill>
                  <a:srgbClr val="990000"/>
                </a:solidFill>
                <a:latin typeface="Century Gothic" charset="0"/>
                <a:ea typeface="Century Gothic" charset="0"/>
                <a:cs typeface="Century Gothic" charset="0"/>
              </a:rPr>
            </a:br>
            <a:r>
              <a:rPr lang="en-GB" altLang="nb-NO" sz="1800" dirty="0">
                <a:solidFill>
                  <a:srgbClr val="990000"/>
                </a:solidFill>
                <a:latin typeface="Century Gothic" charset="0"/>
                <a:ea typeface="Century Gothic" charset="0"/>
                <a:cs typeface="Century Gothic" charset="0"/>
              </a:rPr>
              <a:t>men </a:t>
            </a:r>
            <a:r>
              <a:rPr lang="en-GB" altLang="nb-NO" sz="1800" dirty="0" err="1">
                <a:solidFill>
                  <a:srgbClr val="990000"/>
                </a:solidFill>
                <a:latin typeface="Century Gothic" charset="0"/>
                <a:ea typeface="Century Gothic" charset="0"/>
                <a:cs typeface="Century Gothic" charset="0"/>
              </a:rPr>
              <a:t>det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lagt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vekt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på</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å</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hente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dem</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fra</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ulike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deler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av</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bibelhistorien</a:t>
            </a:r>
            <a:r>
              <a:rPr lang="en-GB" altLang="nb-NO" sz="1800" dirty="0">
                <a:solidFill>
                  <a:srgbClr val="990000"/>
                </a:solidFill>
                <a:latin typeface="Century Gothic" charset="0"/>
                <a:ea typeface="Century Gothic" charset="0"/>
                <a:cs typeface="Century Gothic" charset="0"/>
              </a:rPr>
              <a:t>:</a:t>
            </a:r>
          </a:p>
          <a:p>
            <a:pPr lvl="1" eaLnBrk="1" hangingPunct="1">
              <a:lnSpc>
                <a:spcPct val="100000"/>
              </a:lnSpc>
              <a:spcBef>
                <a:spcPts val="525"/>
              </a:spcBef>
              <a:buClr>
                <a:srgbClr val="990000"/>
              </a:buClr>
              <a:buNone/>
            </a:pPr>
            <a:endParaRPr lang="en-GB" altLang="nb-NO" sz="1200" dirty="0">
              <a:solidFill>
                <a:srgbClr val="990000"/>
              </a:solidFill>
              <a:latin typeface="Century Gothic" charset="0"/>
              <a:ea typeface="Century Gothic" charset="0"/>
              <a:cs typeface="Century Gothic" charset="0"/>
            </a:endParaRPr>
          </a:p>
          <a:p>
            <a:pPr lvl="1">
              <a:lnSpc>
                <a:spcPct val="100000"/>
              </a:lnSpc>
              <a:spcBef>
                <a:spcPts val="525"/>
              </a:spcBef>
              <a:buClr>
                <a:srgbClr val="990000"/>
              </a:buClr>
              <a:buNone/>
            </a:pPr>
            <a:r>
              <a:rPr lang="en-GB" altLang="nb-NO" sz="1800" dirty="0" err="1">
                <a:solidFill>
                  <a:srgbClr val="990000"/>
                </a:solidFill>
                <a:latin typeface="Century Gothic" charset="0"/>
                <a:ea typeface="Century Gothic" charset="0"/>
                <a:cs typeface="Century Gothic" charset="0"/>
              </a:rPr>
              <a:t>Urhistorien</a:t>
            </a:r>
            <a:r>
              <a:rPr lang="en-GB" altLang="nb-NO" sz="1800" dirty="0">
                <a:solidFill>
                  <a:srgbClr val="990000"/>
                </a:solidFill>
                <a:latin typeface="Century Gothic" charset="0"/>
                <a:ea typeface="Century Gothic" charset="0"/>
                <a:cs typeface="Century Gothic" charset="0"/>
              </a:rPr>
              <a:t>, </a:t>
            </a:r>
          </a:p>
          <a:p>
            <a:pPr lvl="1">
              <a:lnSpc>
                <a:spcPct val="100000"/>
              </a:lnSpc>
              <a:spcBef>
                <a:spcPts val="525"/>
              </a:spcBef>
              <a:buClr>
                <a:srgbClr val="990000"/>
              </a:buClr>
              <a:buNone/>
            </a:pPr>
            <a:r>
              <a:rPr lang="en-GB" altLang="nb-NO" sz="1800" dirty="0" err="1">
                <a:solidFill>
                  <a:srgbClr val="990000"/>
                </a:solidFill>
                <a:latin typeface="Century Gothic" charset="0"/>
                <a:ea typeface="Century Gothic" charset="0"/>
                <a:cs typeface="Century Gothic" charset="0"/>
              </a:rPr>
              <a:t>Fedrehistorien</a:t>
            </a:r>
            <a:r>
              <a:rPr lang="en-GB" altLang="nb-NO" sz="1800" dirty="0">
                <a:solidFill>
                  <a:srgbClr val="990000"/>
                </a:solidFill>
                <a:latin typeface="Century Gothic" charset="0"/>
                <a:ea typeface="Century Gothic" charset="0"/>
                <a:cs typeface="Century Gothic" charset="0"/>
              </a:rPr>
              <a:t> Abraham - Josef</a:t>
            </a:r>
          </a:p>
          <a:p>
            <a:pPr lvl="1">
              <a:lnSpc>
                <a:spcPct val="100000"/>
              </a:lnSpc>
              <a:spcBef>
                <a:spcPts val="525"/>
              </a:spcBef>
              <a:buClr>
                <a:srgbClr val="990000"/>
              </a:buClr>
              <a:buNone/>
            </a:pPr>
            <a:r>
              <a:rPr lang="en-GB" altLang="nb-NO" sz="1800" dirty="0">
                <a:solidFill>
                  <a:srgbClr val="990000"/>
                </a:solidFill>
                <a:latin typeface="Century Gothic" charset="0"/>
                <a:ea typeface="Century Gothic" charset="0"/>
                <a:cs typeface="Century Gothic" charset="0"/>
              </a:rPr>
              <a:t>Moses</a:t>
            </a:r>
          </a:p>
          <a:p>
            <a:pPr lvl="1">
              <a:lnSpc>
                <a:spcPct val="100000"/>
              </a:lnSpc>
              <a:spcBef>
                <a:spcPts val="525"/>
              </a:spcBef>
              <a:buClr>
                <a:srgbClr val="990000"/>
              </a:buClr>
              <a:buNone/>
            </a:pPr>
            <a:r>
              <a:rPr lang="en-GB" altLang="nb-NO" sz="1800" dirty="0">
                <a:solidFill>
                  <a:srgbClr val="990000"/>
                </a:solidFill>
                <a:latin typeface="Century Gothic" charset="0"/>
                <a:ea typeface="Century Gothic" charset="0"/>
                <a:cs typeface="Century Gothic" charset="0"/>
              </a:rPr>
              <a:t>Rut</a:t>
            </a:r>
          </a:p>
          <a:p>
            <a:pPr lvl="1">
              <a:lnSpc>
                <a:spcPct val="100000"/>
              </a:lnSpc>
              <a:spcBef>
                <a:spcPts val="525"/>
              </a:spcBef>
              <a:buClr>
                <a:srgbClr val="990000"/>
              </a:buClr>
              <a:buNone/>
            </a:pPr>
            <a:r>
              <a:rPr lang="en-GB" altLang="nb-NO" sz="1800" dirty="0">
                <a:solidFill>
                  <a:srgbClr val="990000"/>
                </a:solidFill>
                <a:latin typeface="Century Gothic" charset="0"/>
                <a:ea typeface="Century Gothic" charset="0"/>
                <a:cs typeface="Century Gothic" charset="0"/>
              </a:rPr>
              <a:t>David</a:t>
            </a:r>
          </a:p>
          <a:p>
            <a:pPr lvl="1">
              <a:lnSpc>
                <a:spcPct val="100000"/>
              </a:lnSpc>
              <a:spcBef>
                <a:spcPts val="525"/>
              </a:spcBef>
              <a:buClr>
                <a:srgbClr val="990000"/>
              </a:buClr>
              <a:buNone/>
            </a:pPr>
            <a:r>
              <a:rPr lang="en-GB" altLang="nb-NO" sz="1800" dirty="0" err="1">
                <a:solidFill>
                  <a:srgbClr val="990000"/>
                </a:solidFill>
                <a:latin typeface="Century Gothic" charset="0"/>
                <a:ea typeface="Century Gothic" charset="0"/>
                <a:cs typeface="Century Gothic" charset="0"/>
              </a:rPr>
              <a:t>Profetene</a:t>
            </a:r>
            <a:endParaRPr lang="en-GB" altLang="nb-NO" sz="1800" dirty="0">
              <a:solidFill>
                <a:srgbClr val="990000"/>
              </a:solidFill>
              <a:latin typeface="Century Gothic" charset="0"/>
              <a:ea typeface="Century Gothic" charset="0"/>
              <a:cs typeface="Century Gothic" charset="0"/>
            </a:endParaRPr>
          </a:p>
          <a:p>
            <a:pPr lvl="1">
              <a:lnSpc>
                <a:spcPct val="100000"/>
              </a:lnSpc>
              <a:spcBef>
                <a:spcPts val="525"/>
              </a:spcBef>
              <a:buClr>
                <a:srgbClr val="990000"/>
              </a:buClr>
              <a:buNone/>
            </a:pPr>
            <a:r>
              <a:rPr lang="en-GB" altLang="nb-NO" sz="1800" dirty="0">
                <a:solidFill>
                  <a:srgbClr val="990000"/>
                </a:solidFill>
                <a:latin typeface="Century Gothic" charset="0"/>
                <a:ea typeface="Century Gothic" charset="0"/>
                <a:cs typeface="Century Gothic" charset="0"/>
              </a:rPr>
              <a:t>Ester</a:t>
            </a:r>
          </a:p>
          <a:p>
            <a:pPr eaLnBrk="1" hangingPunct="1">
              <a:lnSpc>
                <a:spcPct val="100000"/>
              </a:lnSpc>
              <a:spcBef>
                <a:spcPts val="525"/>
              </a:spcBef>
              <a:buClr>
                <a:srgbClr val="990000"/>
              </a:buClr>
              <a:buNone/>
            </a:pPr>
            <a:endParaRPr lang="en-GB" altLang="nb-NO" sz="600" dirty="0">
              <a:solidFill>
                <a:srgbClr val="990000"/>
              </a:solidFill>
              <a:latin typeface="Century Gothic" charset="0"/>
              <a:ea typeface="Century Gothic" charset="0"/>
              <a:cs typeface="Century Gothic" charset="0"/>
            </a:endParaRPr>
          </a:p>
          <a:p>
            <a:pPr algn="ctr" eaLnBrk="1" hangingPunct="1">
              <a:lnSpc>
                <a:spcPct val="100000"/>
              </a:lnSpc>
              <a:spcBef>
                <a:spcPts val="525"/>
              </a:spcBef>
              <a:buClr>
                <a:srgbClr val="990000"/>
              </a:buClr>
              <a:buNone/>
            </a:pPr>
            <a:r>
              <a:rPr lang="en-GB" altLang="nb-NO" sz="2000" dirty="0" err="1">
                <a:solidFill>
                  <a:srgbClr val="990000"/>
                </a:solidFill>
                <a:latin typeface="Century Gothic" charset="0"/>
                <a:ea typeface="Century Gothic" charset="0"/>
                <a:cs typeface="Century Gothic" charset="0"/>
              </a:rPr>
              <a:t>Samlet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utgjør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disse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en</a:t>
            </a:r>
            <a:r>
              <a:rPr lang="en-GB" altLang="nb-NO" sz="2000" dirty="0">
                <a:solidFill>
                  <a:srgbClr val="990000"/>
                </a:solidFill>
                <a:latin typeface="Century Gothic" charset="0"/>
                <a:ea typeface="Century Gothic" charset="0"/>
                <a:cs typeface="Century Gothic" charset="0"/>
              </a:rPr>
              <a:t> </a:t>
            </a:r>
            <a:r>
              <a:rPr lang="en-GB" altLang="nb-NO" sz="2000" b="1" dirty="0" err="1">
                <a:solidFill>
                  <a:srgbClr val="990000"/>
                </a:solidFill>
                <a:latin typeface="Century Gothic" charset="0"/>
                <a:ea typeface="Century Gothic" charset="0"/>
                <a:cs typeface="Century Gothic" charset="0"/>
              </a:rPr>
              <a:t>bibelhistorie</a:t>
            </a:r>
            <a:r>
              <a:rPr lang="en-GB" altLang="nb-NO" sz="2000" dirty="0">
                <a:solidFill>
                  <a:srgbClr val="990000"/>
                </a:solidFill>
                <a:latin typeface="Century Gothic" charset="0"/>
                <a:ea typeface="Century Gothic" charset="0"/>
                <a:cs typeface="Century Gothic" charset="0"/>
              </a:rPr>
              <a:t> for </a:t>
            </a:r>
            <a:r>
              <a:rPr lang="en-GB" altLang="nb-NO" sz="2000" dirty="0" err="1">
                <a:solidFill>
                  <a:srgbClr val="990000"/>
                </a:solidFill>
                <a:latin typeface="Century Gothic" charset="0"/>
                <a:ea typeface="Century Gothic" charset="0"/>
                <a:cs typeface="Century Gothic" charset="0"/>
              </a:rPr>
              <a:t>voksne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barn</a:t>
            </a:r>
            <a:r>
              <a:rPr lang="en-GB" altLang="nb-NO" sz="2000" dirty="0" smtClean="0">
                <a:solidFill>
                  <a:srgbClr val="990000"/>
                </a:solidFill>
                <a:latin typeface="Century Gothic" charset="0"/>
                <a:ea typeface="Century Gothic" charset="0"/>
                <a:cs typeface="Century Gothic" charset="0"/>
              </a:rPr>
              <a:t>.</a:t>
            </a:r>
            <a:endParaRPr lang="en-GB" altLang="nb-NO" sz="1000" dirty="0">
              <a:solidFill>
                <a:srgbClr val="990000"/>
              </a:solidFill>
              <a:latin typeface="Century Gothic" charset="0"/>
              <a:ea typeface="Century Gothic" charset="0"/>
              <a:cs typeface="Century Gothic" charset="0"/>
            </a:endParaRPr>
          </a:p>
          <a:p>
            <a:pPr algn="ctr" eaLnBrk="1" hangingPunct="1">
              <a:lnSpc>
                <a:spcPct val="100000"/>
              </a:lnSpc>
              <a:spcBef>
                <a:spcPts val="525"/>
              </a:spcBef>
              <a:buClr>
                <a:srgbClr val="990000"/>
              </a:buClr>
              <a:buNone/>
            </a:pPr>
            <a:r>
              <a:rPr lang="en-GB" altLang="nb-NO" sz="1600" dirty="0">
                <a:solidFill>
                  <a:srgbClr val="990000"/>
                </a:solidFill>
                <a:latin typeface="Century Gothic" charset="0"/>
                <a:ea typeface="Century Gothic" charset="0"/>
                <a:cs typeface="Century Gothic" charset="0"/>
              </a:rPr>
              <a:t>Register </a:t>
            </a:r>
            <a:r>
              <a:rPr lang="en-GB" altLang="nb-NO" sz="1600" dirty="0" err="1">
                <a:solidFill>
                  <a:srgbClr val="990000"/>
                </a:solidFill>
                <a:latin typeface="Century Gothic" charset="0"/>
                <a:ea typeface="Century Gothic" charset="0"/>
                <a:cs typeface="Century Gothic" charset="0"/>
              </a:rPr>
              <a:t>ordnet</a:t>
            </a:r>
            <a:r>
              <a:rPr lang="en-GB" altLang="nb-NO" sz="1600" dirty="0">
                <a:solidFill>
                  <a:srgbClr val="990000"/>
                </a:solidFill>
                <a:latin typeface="Century Gothic" charset="0"/>
                <a:ea typeface="Century Gothic" charset="0"/>
                <a:cs typeface="Century Gothic" charset="0"/>
              </a:rPr>
              <a:t> </a:t>
            </a:r>
            <a:r>
              <a:rPr lang="en-GB" altLang="nb-NO" sz="1600" dirty="0" err="1">
                <a:solidFill>
                  <a:srgbClr val="990000"/>
                </a:solidFill>
                <a:latin typeface="Century Gothic" charset="0"/>
                <a:ea typeface="Century Gothic" charset="0"/>
                <a:cs typeface="Century Gothic" charset="0"/>
              </a:rPr>
              <a:t>etter</a:t>
            </a:r>
            <a:r>
              <a:rPr lang="en-GB" altLang="nb-NO" sz="1600" dirty="0">
                <a:solidFill>
                  <a:srgbClr val="990000"/>
                </a:solidFill>
                <a:latin typeface="Century Gothic" charset="0"/>
                <a:ea typeface="Century Gothic" charset="0"/>
                <a:cs typeface="Century Gothic" charset="0"/>
              </a:rPr>
              <a:t> </a:t>
            </a:r>
            <a:r>
              <a:rPr lang="en-GB" altLang="nb-NO" sz="1600" dirty="0" err="1">
                <a:solidFill>
                  <a:srgbClr val="990000"/>
                </a:solidFill>
                <a:latin typeface="Century Gothic" charset="0"/>
                <a:ea typeface="Century Gothic" charset="0"/>
                <a:cs typeface="Century Gothic" charset="0"/>
              </a:rPr>
              <a:t>bibelhistorien</a:t>
            </a:r>
            <a:r>
              <a:rPr lang="en-GB" altLang="nb-NO" sz="1600" dirty="0">
                <a:solidFill>
                  <a:srgbClr val="990000"/>
                </a:solidFill>
                <a:latin typeface="Century Gothic" charset="0"/>
                <a:ea typeface="Century Gothic" charset="0"/>
                <a:cs typeface="Century Gothic" charset="0"/>
              </a:rPr>
              <a:t> </a:t>
            </a:r>
            <a:r>
              <a:rPr lang="en-GB" altLang="nb-NO" sz="1600" dirty="0" err="1" smtClean="0">
                <a:solidFill>
                  <a:srgbClr val="990000"/>
                </a:solidFill>
                <a:latin typeface="Century Gothic" charset="0"/>
                <a:ea typeface="Century Gothic" charset="0"/>
                <a:cs typeface="Century Gothic" charset="0"/>
              </a:rPr>
              <a:t>finnes</a:t>
            </a:r>
            <a:r>
              <a:rPr lang="en-GB" altLang="nb-NO" sz="1600" dirty="0" smtClean="0">
                <a:solidFill>
                  <a:srgbClr val="990000"/>
                </a:solidFill>
                <a:latin typeface="Century Gothic" charset="0"/>
                <a:ea typeface="Century Gothic" charset="0"/>
                <a:cs typeface="Century Gothic" charset="0"/>
              </a:rPr>
              <a:t> </a:t>
            </a:r>
            <a:r>
              <a:rPr lang="en-GB" altLang="nb-NO" sz="1600" dirty="0" err="1" smtClean="0">
                <a:solidFill>
                  <a:srgbClr val="990000"/>
                </a:solidFill>
                <a:latin typeface="Century Gothic" charset="0"/>
                <a:ea typeface="Century Gothic" charset="0"/>
                <a:cs typeface="Century Gothic" charset="0"/>
              </a:rPr>
              <a:t>i</a:t>
            </a:r>
            <a:r>
              <a:rPr lang="en-GB" altLang="nb-NO" sz="1600" dirty="0" smtClean="0">
                <a:solidFill>
                  <a:srgbClr val="990000"/>
                </a:solidFill>
                <a:latin typeface="Century Gothic" charset="0"/>
                <a:ea typeface="Century Gothic" charset="0"/>
                <a:cs typeface="Century Gothic" charset="0"/>
              </a:rPr>
              <a:t> </a:t>
            </a:r>
            <a:r>
              <a:rPr lang="en-GB" altLang="nb-NO" sz="1600" dirty="0" err="1">
                <a:solidFill>
                  <a:srgbClr val="990000"/>
                </a:solidFill>
                <a:latin typeface="Century Gothic" charset="0"/>
                <a:ea typeface="Century Gothic" charset="0"/>
                <a:cs typeface="Century Gothic" charset="0"/>
              </a:rPr>
              <a:t>Tekstboken</a:t>
            </a:r>
            <a:r>
              <a:rPr lang="en-GB" altLang="nb-NO" sz="1600" dirty="0">
                <a:solidFill>
                  <a:srgbClr val="990000"/>
                </a:solidFill>
                <a:latin typeface="Century Gothic" charset="0"/>
                <a:ea typeface="Century Gothic" charset="0"/>
                <a:cs typeface="Century Gothic" charset="0"/>
              </a:rPr>
              <a:t> side 573, </a:t>
            </a:r>
            <a:r>
              <a:rPr lang="en-GB" altLang="nb-NO" sz="1600" dirty="0" err="1">
                <a:solidFill>
                  <a:srgbClr val="990000"/>
                </a:solidFill>
                <a:latin typeface="Century Gothic" charset="0"/>
                <a:ea typeface="Century Gothic" charset="0"/>
                <a:cs typeface="Century Gothic" charset="0"/>
              </a:rPr>
              <a:t>og</a:t>
            </a:r>
            <a:r>
              <a:rPr lang="en-GB" altLang="nb-NO" sz="1600" dirty="0">
                <a:solidFill>
                  <a:srgbClr val="990000"/>
                </a:solidFill>
                <a:latin typeface="Century Gothic" charset="0"/>
                <a:ea typeface="Century Gothic" charset="0"/>
                <a:cs typeface="Century Gothic" charset="0"/>
              </a:rPr>
              <a:t> 497 </a:t>
            </a:r>
            <a:r>
              <a:rPr lang="en-GB" altLang="nb-NO" sz="1600" dirty="0" err="1">
                <a:solidFill>
                  <a:srgbClr val="990000"/>
                </a:solidFill>
                <a:latin typeface="Century Gothic" charset="0"/>
                <a:ea typeface="Century Gothic" charset="0"/>
                <a:cs typeface="Century Gothic" charset="0"/>
              </a:rPr>
              <a:t>i</a:t>
            </a:r>
            <a:r>
              <a:rPr lang="en-GB" altLang="nb-NO" sz="1600" dirty="0">
                <a:solidFill>
                  <a:srgbClr val="990000"/>
                </a:solidFill>
                <a:latin typeface="Century Gothic" charset="0"/>
                <a:ea typeface="Century Gothic" charset="0"/>
                <a:cs typeface="Century Gothic" charset="0"/>
              </a:rPr>
              <a:t> den </a:t>
            </a:r>
            <a:r>
              <a:rPr lang="en-GB" altLang="nb-NO" sz="1600" dirty="0" err="1">
                <a:solidFill>
                  <a:srgbClr val="990000"/>
                </a:solidFill>
                <a:latin typeface="Century Gothic" charset="0"/>
                <a:ea typeface="Century Gothic" charset="0"/>
                <a:cs typeface="Century Gothic" charset="0"/>
              </a:rPr>
              <a:t>lille</a:t>
            </a:r>
            <a:r>
              <a:rPr lang="en-GB" altLang="nb-NO" sz="1600" dirty="0">
                <a:solidFill>
                  <a:srgbClr val="990000"/>
                </a:solidFill>
                <a:latin typeface="Century Gothic" charset="0"/>
                <a:ea typeface="Century Gothic" charset="0"/>
                <a:cs typeface="Century Gothic" charset="0"/>
              </a:rPr>
              <a:t> </a:t>
            </a:r>
            <a:r>
              <a:rPr lang="en-GB" altLang="nb-NO" sz="1600" dirty="0" err="1">
                <a:solidFill>
                  <a:srgbClr val="990000"/>
                </a:solidFill>
                <a:latin typeface="Century Gothic" charset="0"/>
                <a:ea typeface="Century Gothic" charset="0"/>
                <a:cs typeface="Century Gothic" charset="0"/>
              </a:rPr>
              <a:t>utgaven</a:t>
            </a:r>
            <a:r>
              <a:rPr lang="en-GB" altLang="nb-NO" sz="1600" dirty="0">
                <a:solidFill>
                  <a:srgbClr val="990000"/>
                </a:solidFill>
                <a:latin typeface="Century Gothic" charset="0"/>
                <a:ea typeface="Century Gothic" charset="0"/>
                <a:cs typeface="Century Gothic" charset="0"/>
              </a:rPr>
              <a:t>.</a:t>
            </a:r>
          </a:p>
        </p:txBody>
      </p:sp>
      <p:sp>
        <p:nvSpPr>
          <p:cNvPr id="15" name="TekstSylinder 14"/>
          <p:cNvSpPr txBox="1">
            <a:spLocks noChangeArrowheads="1"/>
          </p:cNvSpPr>
          <p:nvPr/>
        </p:nvSpPr>
        <p:spPr bwMode="auto">
          <a:xfrm>
            <a:off x="7203157" y="3172762"/>
            <a:ext cx="4213013"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25"/>
              </a:spcBef>
              <a:buClr>
                <a:srgbClr val="990000"/>
              </a:buClr>
              <a:buSzTx/>
              <a:buNone/>
            </a:pPr>
            <a:r>
              <a:rPr lang="en-GB" altLang="nb-NO" sz="1800" dirty="0">
                <a:solidFill>
                  <a:srgbClr val="990000"/>
                </a:solidFill>
                <a:latin typeface="Century Gothic" charset="0"/>
                <a:ea typeface="Century Gothic" charset="0"/>
                <a:cs typeface="Century Gothic" charset="0"/>
              </a:rPr>
              <a:t>Jesu </a:t>
            </a:r>
            <a:r>
              <a:rPr lang="en-GB" altLang="nb-NO" sz="1800" dirty="0" err="1">
                <a:solidFill>
                  <a:srgbClr val="990000"/>
                </a:solidFill>
                <a:latin typeface="Century Gothic" charset="0"/>
                <a:ea typeface="Century Gothic" charset="0"/>
                <a:cs typeface="Century Gothic" charset="0"/>
              </a:rPr>
              <a:t>barndom</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hans</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dåp</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og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fristelse</a:t>
            </a:r>
            <a:endParaRPr lang="en-GB" altLang="nb-NO" sz="1800" dirty="0">
              <a:solidFill>
                <a:srgbClr val="990000"/>
              </a:solidFill>
              <a:latin typeface="Century Gothic" charset="0"/>
              <a:ea typeface="Century Gothic" charset="0"/>
              <a:cs typeface="Century Gothic" charset="0"/>
            </a:endParaRPr>
          </a:p>
          <a:p>
            <a:pPr eaLnBrk="1" hangingPunct="1">
              <a:lnSpc>
                <a:spcPct val="100000"/>
              </a:lnSpc>
              <a:spcBef>
                <a:spcPts val="525"/>
              </a:spcBef>
              <a:buClr>
                <a:srgbClr val="990000"/>
              </a:buClr>
              <a:buSzTx/>
              <a:buNone/>
            </a:pPr>
            <a:r>
              <a:rPr lang="en-GB" altLang="nb-NO" sz="1800" dirty="0">
                <a:solidFill>
                  <a:srgbClr val="990000"/>
                </a:solidFill>
                <a:latin typeface="Century Gothic" charset="0"/>
                <a:ea typeface="Century Gothic" charset="0"/>
                <a:cs typeface="Century Gothic" charset="0"/>
              </a:rPr>
              <a:t>Jesus </a:t>
            </a:r>
            <a:r>
              <a:rPr lang="en-GB" altLang="nb-NO" sz="1800" dirty="0" err="1">
                <a:solidFill>
                  <a:srgbClr val="990000"/>
                </a:solidFill>
                <a:latin typeface="Century Gothic" charset="0"/>
                <a:ea typeface="Century Gothic" charset="0"/>
                <a:cs typeface="Century Gothic" charset="0"/>
              </a:rPr>
              <a:t>møter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mennesker</a:t>
            </a:r>
            <a:endParaRPr lang="en-GB" altLang="nb-NO" sz="1800" dirty="0">
              <a:solidFill>
                <a:srgbClr val="990000"/>
              </a:solidFill>
              <a:latin typeface="Century Gothic" charset="0"/>
              <a:ea typeface="Century Gothic" charset="0"/>
              <a:cs typeface="Century Gothic" charset="0"/>
            </a:endParaRPr>
          </a:p>
          <a:p>
            <a:pPr eaLnBrk="1" hangingPunct="1">
              <a:lnSpc>
                <a:spcPct val="100000"/>
              </a:lnSpc>
              <a:spcBef>
                <a:spcPts val="525"/>
              </a:spcBef>
              <a:buClr>
                <a:srgbClr val="990000"/>
              </a:buClr>
              <a:buSzTx/>
              <a:buNone/>
            </a:pPr>
            <a:r>
              <a:rPr lang="en-GB" altLang="nb-NO" sz="1800" dirty="0">
                <a:solidFill>
                  <a:srgbClr val="990000"/>
                </a:solidFill>
                <a:latin typeface="Century Gothic" charset="0"/>
                <a:ea typeface="Century Gothic" charset="0"/>
                <a:cs typeface="Century Gothic" charset="0"/>
              </a:rPr>
              <a:t>Jesus </a:t>
            </a:r>
            <a:r>
              <a:rPr lang="en-GB" altLang="nb-NO" sz="1800" dirty="0" err="1">
                <a:solidFill>
                  <a:srgbClr val="990000"/>
                </a:solidFill>
                <a:latin typeface="Century Gothic" charset="0"/>
                <a:ea typeface="Century Gothic" charset="0"/>
                <a:cs typeface="Century Gothic" charset="0"/>
              </a:rPr>
              <a:t>forkynner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og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gjør</a:t>
            </a:r>
            <a:r>
              <a:rPr lang="en-GB" altLang="nb-NO" sz="1800" dirty="0">
                <a:solidFill>
                  <a:srgbClr val="990000"/>
                </a:solidFill>
                <a:latin typeface="Century Gothic" charset="0"/>
                <a:ea typeface="Century Gothic" charset="0"/>
                <a:cs typeface="Century Gothic" charset="0"/>
              </a:rPr>
              <a:t> under</a:t>
            </a:r>
          </a:p>
          <a:p>
            <a:pPr eaLnBrk="1" hangingPunct="1">
              <a:lnSpc>
                <a:spcPct val="100000"/>
              </a:lnSpc>
              <a:spcBef>
                <a:spcPts val="525"/>
              </a:spcBef>
              <a:buClr>
                <a:srgbClr val="990000"/>
              </a:buClr>
              <a:buSzTx/>
              <a:buNone/>
            </a:pPr>
            <a:r>
              <a:rPr lang="en-GB" altLang="nb-NO" sz="1800" dirty="0" err="1">
                <a:solidFill>
                  <a:srgbClr val="990000"/>
                </a:solidFill>
                <a:latin typeface="Century Gothic" charset="0"/>
                <a:ea typeface="Century Gothic" charset="0"/>
                <a:cs typeface="Century Gothic" charset="0"/>
              </a:rPr>
              <a:t>Påsken</a:t>
            </a:r>
            <a:endParaRPr lang="en-GB" altLang="nb-NO" sz="1800" dirty="0">
              <a:solidFill>
                <a:srgbClr val="990000"/>
              </a:solidFill>
              <a:latin typeface="Century Gothic" charset="0"/>
              <a:ea typeface="Century Gothic" charset="0"/>
              <a:cs typeface="Century Gothic" charset="0"/>
            </a:endParaRPr>
          </a:p>
          <a:p>
            <a:pPr eaLnBrk="1" hangingPunct="1">
              <a:lnSpc>
                <a:spcPct val="100000"/>
              </a:lnSpc>
              <a:spcBef>
                <a:spcPts val="525"/>
              </a:spcBef>
              <a:buClr>
                <a:srgbClr val="990000"/>
              </a:buClr>
              <a:buSzTx/>
              <a:buNone/>
            </a:pPr>
            <a:r>
              <a:rPr lang="en-GB" altLang="nb-NO" sz="1800" dirty="0" err="1">
                <a:solidFill>
                  <a:srgbClr val="990000"/>
                </a:solidFill>
                <a:latin typeface="Century Gothic" charset="0"/>
                <a:ea typeface="Century Gothic" charset="0"/>
                <a:cs typeface="Century Gothic" charset="0"/>
              </a:rPr>
              <a:t>Oppdrag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og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avskjed</a:t>
            </a:r>
            <a:endParaRPr lang="en-GB" altLang="nb-NO" sz="1800" dirty="0">
              <a:solidFill>
                <a:srgbClr val="990000"/>
              </a:solidFill>
              <a:latin typeface="Century Gothic" charset="0"/>
              <a:ea typeface="Century Gothic" charset="0"/>
              <a:cs typeface="Century Gothic" charset="0"/>
            </a:endParaRPr>
          </a:p>
          <a:p>
            <a:pPr eaLnBrk="1" hangingPunct="1">
              <a:lnSpc>
                <a:spcPct val="100000"/>
              </a:lnSpc>
              <a:spcBef>
                <a:spcPts val="525"/>
              </a:spcBef>
              <a:buClr>
                <a:srgbClr val="990000"/>
              </a:buClr>
              <a:buSzTx/>
              <a:buNone/>
            </a:pPr>
            <a:r>
              <a:rPr lang="en-GB" altLang="nb-NO" sz="1800" dirty="0" err="1">
                <a:solidFill>
                  <a:srgbClr val="990000"/>
                </a:solidFill>
                <a:latin typeface="Century Gothic" charset="0"/>
                <a:ea typeface="Century Gothic" charset="0"/>
                <a:cs typeface="Century Gothic" charset="0"/>
              </a:rPr>
              <a:t>Kirkens</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tid</a:t>
            </a:r>
            <a:endParaRPr lang="en-GB" altLang="nb-NO" sz="1800" dirty="0">
              <a:solidFill>
                <a:srgbClr val="990000"/>
              </a:solidFill>
              <a:latin typeface="Century Gothic" charset="0"/>
              <a:ea typeface="Century Gothic" charset="0"/>
              <a:cs typeface="Century Gothic" charset="0"/>
            </a:endParaRPr>
          </a:p>
          <a:p>
            <a:pPr eaLnBrk="1" hangingPunct="1">
              <a:lnSpc>
                <a:spcPct val="100000"/>
              </a:lnSpc>
              <a:spcBef>
                <a:spcPts val="525"/>
              </a:spcBef>
              <a:buClr>
                <a:srgbClr val="990000"/>
              </a:buClr>
              <a:buSzTx/>
              <a:buNone/>
            </a:pPr>
            <a:r>
              <a:rPr lang="en-GB" altLang="nb-NO" sz="1800" dirty="0" err="1">
                <a:solidFill>
                  <a:srgbClr val="990000"/>
                </a:solidFill>
                <a:latin typeface="Century Gothic" charset="0"/>
                <a:ea typeface="Century Gothic" charset="0"/>
                <a:cs typeface="Century Gothic" charset="0"/>
              </a:rPr>
              <a:t>Endetid</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og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nyskapelse</a:t>
            </a:r>
            <a:endParaRPr lang="en-GB" altLang="nb-NO" sz="1800" dirty="0">
              <a:solidFill>
                <a:srgbClr val="990000"/>
              </a:solidFill>
              <a:latin typeface="Century Gothic" charset="0"/>
              <a:ea typeface="Century Gothic" charset="0"/>
              <a:cs typeface="Century Gothic" charset="0"/>
            </a:endParaRPr>
          </a:p>
        </p:txBody>
      </p:sp>
      <p:pic>
        <p:nvPicPr>
          <p:cNvPr id="16" name="Bild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261937" y="187531"/>
            <a:ext cx="6509625" cy="194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ild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71814" y="197418"/>
            <a:ext cx="3209565" cy="194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63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additive="repl">
                                        <p:cTn id="66"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additive="repl">
                                        <p:cTn id="70"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7619"/>
            <a:ext cx="12192000" cy="700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6" name="TextBox 1"/>
          <p:cNvSpPr txBox="1">
            <a:spLocks noChangeArrowheads="1"/>
          </p:cNvSpPr>
          <p:nvPr/>
        </p:nvSpPr>
        <p:spPr bwMode="auto">
          <a:xfrm>
            <a:off x="176463" y="4413864"/>
            <a:ext cx="7684168" cy="2267287"/>
          </a:xfrm>
          <a:prstGeom prst="rect">
            <a:avLst/>
          </a:prstGeom>
          <a:solidFill>
            <a:schemeClr val="accent6">
              <a:lumMod val="50000"/>
              <a:alpha val="59000"/>
            </a:schemeClr>
          </a:solidFill>
          <a:ln>
            <a:noFill/>
          </a:ln>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Arbeidet med tekstbøker går som en stafett gjennom kirkehistorien.</a:t>
            </a:r>
          </a:p>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Å redigere en ny tekstbok er en ganske anonym etappe.</a:t>
            </a:r>
          </a:p>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Dere har sjarmør-etappen inn på stadion, </a:t>
            </a:r>
          </a:p>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når dere bringer tekstene opp på prekestolen og frem til hjertene. </a:t>
            </a:r>
          </a:p>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Det er viktig at vi fokuserer på hverandre og koordinerer løpet.</a:t>
            </a:r>
          </a:p>
          <a:p>
            <a:pPr algn="ctr">
              <a:lnSpc>
                <a:spcPct val="100000"/>
              </a:lnSpc>
              <a:buClr>
                <a:srgbClr val="000062"/>
              </a:buClr>
              <a:buNone/>
            </a:pPr>
            <a:r>
              <a:rPr lang="nb-NO" altLang="nb-NO" sz="1800" dirty="0" smtClean="0">
                <a:solidFill>
                  <a:schemeClr val="bg1">
                    <a:lumMod val="95000"/>
                  </a:schemeClr>
                </a:solidFill>
                <a:latin typeface="Century Gothic" charset="0"/>
                <a:ea typeface="Century Gothic" charset="0"/>
                <a:cs typeface="Century Gothic" charset="0"/>
              </a:rPr>
              <a:t>Det er frelsens ord vi løper med! </a:t>
            </a:r>
            <a:endParaRPr lang="nb-NO" altLang="nb-NO" sz="18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4040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89601" y="1628776"/>
            <a:ext cx="1903412" cy="510890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None/>
            </a:pPr>
            <a:r>
              <a:rPr lang="en-GB" altLang="nb-NO" sz="1900" dirty="0" err="1">
                <a:latin typeface="Century Gothic" charset="0"/>
                <a:ea typeface="Century Gothic" charset="0"/>
                <a:cs typeface="Century Gothic" charset="0"/>
              </a:rPr>
              <a:t>Ekumenikk</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teksttema</a:t>
            </a:r>
            <a:endParaRPr lang="en-GB" altLang="nb-NO" sz="1900" dirty="0">
              <a:solidFill>
                <a:schemeClr val="bg1">
                  <a:lumMod val="65000"/>
                </a:schemeClr>
              </a:solidFill>
              <a:latin typeface="Century Gothic" charset="0"/>
              <a:ea typeface="Century Gothic" charset="0"/>
              <a:cs typeface="Century Gothic" charset="0"/>
            </a:endParaRPr>
          </a:p>
        </p:txBody>
      </p:sp>
      <p:sp>
        <p:nvSpPr>
          <p:cNvPr id="17410" name="Text Box 2"/>
          <p:cNvSpPr txBox="1">
            <a:spLocks noChangeArrowheads="1"/>
          </p:cNvSpPr>
          <p:nvPr/>
        </p:nvSpPr>
        <p:spPr bwMode="auto">
          <a:xfrm>
            <a:off x="2245895" y="214314"/>
            <a:ext cx="9817768" cy="652337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algn="ctr" eaLnBrk="1" hangingPunct="1">
              <a:lnSpc>
                <a:spcPct val="90000"/>
              </a:lnSpc>
              <a:spcBef>
                <a:spcPts val="700"/>
              </a:spcBef>
              <a:buClr>
                <a:srgbClr val="990000"/>
              </a:buClr>
              <a:buNone/>
            </a:pPr>
            <a:r>
              <a:rPr lang="en-GB" altLang="nb-NO" sz="2400" dirty="0" smtClean="0">
                <a:solidFill>
                  <a:srgbClr val="002060"/>
                </a:solidFill>
                <a:latin typeface="Century Gothic" charset="0"/>
                <a:ea typeface="Century Gothic" charset="0"/>
                <a:cs typeface="Century Gothic" charset="0"/>
              </a:rPr>
              <a:t>8. </a:t>
            </a:r>
            <a:r>
              <a:rPr lang="en-GB" altLang="nb-NO" sz="2400" dirty="0" err="1">
                <a:solidFill>
                  <a:srgbClr val="002060"/>
                </a:solidFill>
                <a:latin typeface="Century Gothic" charset="0"/>
                <a:ea typeface="Century Gothic" charset="0"/>
                <a:cs typeface="Century Gothic" charset="0"/>
              </a:rPr>
              <a:t>Mellomkirkelig</a:t>
            </a:r>
            <a:r>
              <a:rPr lang="en-GB" altLang="nb-NO" sz="2400" dirty="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perspektiv</a:t>
            </a:r>
            <a:endParaRPr lang="en-GB" altLang="nb-NO" sz="2400" dirty="0" smtClean="0">
              <a:solidFill>
                <a:srgbClr val="002060"/>
              </a:solidFill>
              <a:latin typeface="Century Gothic" charset="0"/>
              <a:ea typeface="Century Gothic" charset="0"/>
              <a:cs typeface="Century Gothic" charset="0"/>
            </a:endParaRPr>
          </a:p>
          <a:p>
            <a:pPr algn="ctr" eaLnBrk="1" hangingPunct="1">
              <a:lnSpc>
                <a:spcPct val="90000"/>
              </a:lnSpc>
              <a:spcBef>
                <a:spcPts val="700"/>
              </a:spcBef>
              <a:buClr>
                <a:srgbClr val="990000"/>
              </a:buClr>
              <a:buNone/>
            </a:pPr>
            <a:endParaRPr lang="en-GB" altLang="nb-NO" sz="500" dirty="0">
              <a:solidFill>
                <a:srgbClr val="00206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200" dirty="0">
                <a:solidFill>
                  <a:srgbClr val="990000"/>
                </a:solidFill>
                <a:latin typeface="Century Gothic" charset="0"/>
                <a:ea typeface="Century Gothic" charset="0"/>
                <a:cs typeface="Century Gothic" charset="0"/>
              </a:rPr>
              <a:t>Vi </a:t>
            </a:r>
            <a:r>
              <a:rPr lang="en-GB" altLang="nb-NO" sz="2200" dirty="0" err="1">
                <a:solidFill>
                  <a:srgbClr val="990000"/>
                </a:solidFill>
                <a:latin typeface="Century Gothic" charset="0"/>
                <a:ea typeface="Century Gothic" charset="0"/>
                <a:cs typeface="Century Gothic" charset="0"/>
              </a:rPr>
              <a:t>inviterte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medlemmene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Norges</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Kristne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Råd</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til</a:t>
            </a:r>
            <a:r>
              <a:rPr lang="en-GB" altLang="nb-NO" sz="2200" dirty="0">
                <a:solidFill>
                  <a:srgbClr val="990000"/>
                </a:solidFill>
                <a:latin typeface="Century Gothic" charset="0"/>
                <a:ea typeface="Century Gothic" charset="0"/>
                <a:cs typeface="Century Gothic" charset="0"/>
              </a:rPr>
              <a:t> seminar om </a:t>
            </a:r>
            <a:r>
              <a:rPr lang="en-GB" altLang="nb-NO" sz="2200" dirty="0" err="1">
                <a:solidFill>
                  <a:srgbClr val="990000"/>
                </a:solidFill>
                <a:latin typeface="Century Gothic" charset="0"/>
                <a:ea typeface="Century Gothic" charset="0"/>
                <a:cs typeface="Century Gothic" charset="0"/>
              </a:rPr>
              <a:t>tekstrekkene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ba</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dem</a:t>
            </a:r>
            <a:r>
              <a:rPr lang="en-GB" altLang="nb-NO" sz="2200" dirty="0">
                <a:solidFill>
                  <a:srgbClr val="990000"/>
                </a:solidFill>
                <a:latin typeface="Century Gothic" charset="0"/>
                <a:ea typeface="Century Gothic" charset="0"/>
                <a:cs typeface="Century Gothic" charset="0"/>
              </a:rPr>
              <a:t> delta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prosessen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frem</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til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ny</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tekstbok</a:t>
            </a:r>
            <a:r>
              <a:rPr lang="en-GB" altLang="nb-NO" sz="2200" dirty="0">
                <a:solidFill>
                  <a:srgbClr val="990000"/>
                </a:solidFill>
                <a:latin typeface="Century Gothic" charset="0"/>
                <a:ea typeface="Century Gothic" charset="0"/>
                <a:cs typeface="Century Gothic" charset="0"/>
              </a:rPr>
              <a:t>. </a:t>
            </a:r>
            <a:r>
              <a:rPr lang="en-GB" altLang="nb-NO" sz="2200" dirty="0" smtClean="0">
                <a:solidFill>
                  <a:srgbClr val="990000"/>
                </a:solidFill>
                <a:latin typeface="Century Gothic" charset="0"/>
                <a:ea typeface="Century Gothic" charset="0"/>
                <a:cs typeface="Century Gothic" charset="0"/>
              </a:rPr>
              <a:t/>
            </a:r>
            <a:br>
              <a:rPr lang="en-GB" altLang="nb-NO" sz="2200" dirty="0" smtClean="0">
                <a:solidFill>
                  <a:srgbClr val="990000"/>
                </a:solidFill>
                <a:latin typeface="Century Gothic" charset="0"/>
                <a:ea typeface="Century Gothic" charset="0"/>
                <a:cs typeface="Century Gothic" charset="0"/>
              </a:rPr>
            </a:br>
            <a:r>
              <a:rPr lang="en-GB" altLang="nb-NO" sz="2200" dirty="0" err="1" smtClean="0">
                <a:solidFill>
                  <a:srgbClr val="990000"/>
                </a:solidFill>
                <a:latin typeface="Century Gothic" charset="0"/>
                <a:ea typeface="Century Gothic" charset="0"/>
                <a:cs typeface="Century Gothic" charset="0"/>
              </a:rPr>
              <a:t>Det</a:t>
            </a:r>
            <a:r>
              <a:rPr lang="en-GB" altLang="nb-NO" sz="2200" dirty="0" smtClean="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vært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reaksjoner</a:t>
            </a:r>
            <a:r>
              <a:rPr lang="en-GB" altLang="nb-NO" sz="22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2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200" dirty="0">
                <a:solidFill>
                  <a:srgbClr val="990000"/>
                </a:solidFill>
                <a:latin typeface="Century Gothic" charset="0"/>
                <a:ea typeface="Century Gothic" charset="0"/>
                <a:cs typeface="Century Gothic" charset="0"/>
              </a:rPr>
              <a:t>I </a:t>
            </a:r>
            <a:r>
              <a:rPr lang="en-GB" altLang="nb-NO" sz="2200" dirty="0" err="1">
                <a:solidFill>
                  <a:srgbClr val="990000"/>
                </a:solidFill>
                <a:latin typeface="Century Gothic" charset="0"/>
                <a:ea typeface="Century Gothic" charset="0"/>
                <a:cs typeface="Century Gothic" charset="0"/>
              </a:rPr>
              <a:t>Sverige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samarbeidet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tett</a:t>
            </a:r>
            <a:r>
              <a:rPr lang="en-GB" altLang="nb-NO" sz="2200" dirty="0">
                <a:solidFill>
                  <a:srgbClr val="990000"/>
                </a:solidFill>
                <a:latin typeface="Century Gothic" charset="0"/>
                <a:ea typeface="Century Gothic" charset="0"/>
                <a:cs typeface="Century Gothic" charset="0"/>
              </a:rPr>
              <a:t>, at </a:t>
            </a:r>
            <a:r>
              <a:rPr lang="en-GB" altLang="nb-NO" sz="2200" dirty="0" err="1">
                <a:solidFill>
                  <a:srgbClr val="990000"/>
                </a:solidFill>
                <a:latin typeface="Century Gothic" charset="0"/>
                <a:ea typeface="Century Gothic" charset="0"/>
                <a:cs typeface="Century Gothic" charset="0"/>
              </a:rPr>
              <a:t>tekstboken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regnes</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som</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felles</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tekstbok</a:t>
            </a:r>
            <a:r>
              <a:rPr lang="en-GB" altLang="nb-NO" sz="2200" dirty="0">
                <a:solidFill>
                  <a:srgbClr val="990000"/>
                </a:solidFill>
                <a:latin typeface="Century Gothic" charset="0"/>
                <a:ea typeface="Century Gothic" charset="0"/>
                <a:cs typeface="Century Gothic" charset="0"/>
              </a:rPr>
              <a:t> for </a:t>
            </a:r>
            <a:r>
              <a:rPr lang="en-GB" altLang="nb-NO" sz="2200" dirty="0" err="1">
                <a:solidFill>
                  <a:srgbClr val="990000"/>
                </a:solidFill>
                <a:latin typeface="Century Gothic" charset="0"/>
                <a:ea typeface="Century Gothic" charset="0"/>
                <a:cs typeface="Century Gothic" charset="0"/>
              </a:rPr>
              <a:t>kirkene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Sverige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samarbeidet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var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nært</a:t>
            </a:r>
            <a:r>
              <a:rPr lang="en-GB" altLang="nb-NO" sz="2200" dirty="0">
                <a:solidFill>
                  <a:srgbClr val="990000"/>
                </a:solidFill>
                <a:latin typeface="Century Gothic" charset="0"/>
                <a:ea typeface="Century Gothic" charset="0"/>
                <a:cs typeface="Century Gothic" charset="0"/>
              </a:rPr>
              <a:t> at </a:t>
            </a:r>
            <a:r>
              <a:rPr lang="en-GB" altLang="nb-NO" sz="2200" dirty="0" smtClean="0">
                <a:solidFill>
                  <a:srgbClr val="990000"/>
                </a:solidFill>
                <a:latin typeface="Century Gothic" charset="0"/>
                <a:ea typeface="Century Gothic" charset="0"/>
                <a:cs typeface="Century Gothic" charset="0"/>
              </a:rPr>
              <a:t/>
            </a:r>
            <a:br>
              <a:rPr lang="en-GB" altLang="nb-NO" sz="2200" dirty="0" smtClean="0">
                <a:solidFill>
                  <a:srgbClr val="990000"/>
                </a:solidFill>
                <a:latin typeface="Century Gothic" charset="0"/>
                <a:ea typeface="Century Gothic" charset="0"/>
                <a:cs typeface="Century Gothic" charset="0"/>
              </a:rPr>
            </a:br>
            <a:r>
              <a:rPr lang="en-GB" altLang="nb-NO" sz="2200" dirty="0" smtClean="0">
                <a:solidFill>
                  <a:srgbClr val="990000"/>
                </a:solidFill>
                <a:latin typeface="Century Gothic" charset="0"/>
                <a:ea typeface="Century Gothic" charset="0"/>
                <a:cs typeface="Century Gothic" charset="0"/>
              </a:rPr>
              <a:t>”</a:t>
            </a:r>
            <a:r>
              <a:rPr lang="en-GB" altLang="nb-NO" sz="2200" dirty="0" err="1">
                <a:solidFill>
                  <a:srgbClr val="990000"/>
                </a:solidFill>
                <a:latin typeface="Century Gothic" charset="0"/>
                <a:ea typeface="Century Gothic" charset="0"/>
                <a:cs typeface="Century Gothic" charset="0"/>
              </a:rPr>
              <a:t>inte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Svenska</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Kyrkan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på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egen</a:t>
            </a:r>
            <a:r>
              <a:rPr lang="en-GB" altLang="nb-NO" sz="2200" dirty="0">
                <a:solidFill>
                  <a:srgbClr val="990000"/>
                </a:solidFill>
                <a:latin typeface="Century Gothic" charset="0"/>
                <a:ea typeface="Century Gothic" charset="0"/>
                <a:cs typeface="Century Gothic" charset="0"/>
              </a:rPr>
              <a:t> hand </a:t>
            </a:r>
            <a:r>
              <a:rPr lang="en-GB" altLang="nb-NO" sz="2200" dirty="0" err="1">
                <a:solidFill>
                  <a:srgbClr val="990000"/>
                </a:solidFill>
                <a:latin typeface="Century Gothic" charset="0"/>
                <a:ea typeface="Century Gothic" charset="0"/>
                <a:cs typeface="Century Gothic" charset="0"/>
              </a:rPr>
              <a:t>kan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förendra</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innehållet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evangelieboken</a:t>
            </a:r>
            <a:r>
              <a:rPr lang="en-GB" altLang="nb-NO" sz="2200" dirty="0">
                <a:solidFill>
                  <a:srgbClr val="990000"/>
                </a:solidFill>
                <a:latin typeface="Century Gothic" charset="0"/>
                <a:ea typeface="Century Gothic" charset="0"/>
                <a:cs typeface="Century Gothic" charset="0"/>
              </a:rPr>
              <a:t>”. </a:t>
            </a:r>
          </a:p>
          <a:p>
            <a:pPr eaLnBrk="1" hangingPunct="1">
              <a:lnSpc>
                <a:spcPct val="90000"/>
              </a:lnSpc>
              <a:spcBef>
                <a:spcPts val="550"/>
              </a:spcBef>
              <a:buClr>
                <a:srgbClr val="990000"/>
              </a:buClr>
              <a:buNone/>
            </a:pPr>
            <a:r>
              <a:rPr lang="en-GB" altLang="nb-NO" sz="2200" dirty="0" err="1">
                <a:solidFill>
                  <a:srgbClr val="990000"/>
                </a:solidFill>
                <a:latin typeface="Century Gothic" charset="0"/>
                <a:ea typeface="Century Gothic" charset="0"/>
                <a:cs typeface="Century Gothic" charset="0"/>
              </a:rPr>
              <a:t>Nå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hører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det</a:t>
            </a:r>
            <a:r>
              <a:rPr lang="en-GB" altLang="nb-NO" sz="2200" dirty="0">
                <a:solidFill>
                  <a:srgbClr val="990000"/>
                </a:solidFill>
                <a:latin typeface="Century Gothic" charset="0"/>
                <a:ea typeface="Century Gothic" charset="0"/>
                <a:cs typeface="Century Gothic" charset="0"/>
              </a:rPr>
              <a:t> med </a:t>
            </a:r>
            <a:r>
              <a:rPr lang="en-GB" altLang="nb-NO" sz="2200" dirty="0" err="1">
                <a:solidFill>
                  <a:srgbClr val="990000"/>
                </a:solidFill>
                <a:latin typeface="Century Gothic" charset="0"/>
                <a:ea typeface="Century Gothic" charset="0"/>
                <a:cs typeface="Century Gothic" charset="0"/>
              </a:rPr>
              <a:t>til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bildet</a:t>
            </a:r>
            <a:r>
              <a:rPr lang="en-GB" altLang="nb-NO" sz="2200" dirty="0">
                <a:solidFill>
                  <a:srgbClr val="990000"/>
                </a:solidFill>
                <a:latin typeface="Century Gothic" charset="0"/>
                <a:ea typeface="Century Gothic" charset="0"/>
                <a:cs typeface="Century Gothic" charset="0"/>
              </a:rPr>
              <a:t> at de </a:t>
            </a:r>
            <a:r>
              <a:rPr lang="en-GB" altLang="nb-NO" sz="2200" dirty="0" err="1">
                <a:solidFill>
                  <a:srgbClr val="990000"/>
                </a:solidFill>
                <a:latin typeface="Century Gothic" charset="0"/>
                <a:ea typeface="Century Gothic" charset="0"/>
                <a:cs typeface="Century Gothic" charset="0"/>
              </a:rPr>
              <a:t>svenske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frikirkene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hatt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ganske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spesiell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tilknytning</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til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Svenska</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Kyrkan</a:t>
            </a:r>
            <a:r>
              <a:rPr lang="en-GB" altLang="nb-NO" sz="22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endParaRPr lang="en-GB" altLang="nb-NO" sz="22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200" dirty="0">
                <a:solidFill>
                  <a:srgbClr val="990000"/>
                </a:solidFill>
                <a:latin typeface="Century Gothic" charset="0"/>
                <a:ea typeface="Century Gothic" charset="0"/>
                <a:cs typeface="Century Gothic" charset="0"/>
              </a:rPr>
              <a:t>Vi </a:t>
            </a:r>
            <a:r>
              <a:rPr lang="en-GB" altLang="nb-NO" sz="2200" dirty="0" err="1">
                <a:solidFill>
                  <a:srgbClr val="990000"/>
                </a:solidFill>
                <a:latin typeface="Century Gothic" charset="0"/>
                <a:ea typeface="Century Gothic" charset="0"/>
                <a:cs typeface="Century Gothic" charset="0"/>
              </a:rPr>
              <a:t>har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også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hatt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fokus</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innad</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i</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kirken</a:t>
            </a:r>
            <a:r>
              <a:rPr lang="en-GB" altLang="nb-NO" sz="2200" dirty="0">
                <a:solidFill>
                  <a:srgbClr val="990000"/>
                </a:solidFill>
                <a:latin typeface="Century Gothic" charset="0"/>
                <a:ea typeface="Century Gothic" charset="0"/>
                <a:cs typeface="Century Gothic" charset="0"/>
              </a:rPr>
              <a:t>, </a:t>
            </a:r>
            <a:r>
              <a:rPr lang="en-GB" altLang="nb-NO" sz="2200" dirty="0" smtClean="0">
                <a:solidFill>
                  <a:srgbClr val="990000"/>
                </a:solidFill>
                <a:latin typeface="Century Gothic" charset="0"/>
                <a:ea typeface="Century Gothic" charset="0"/>
                <a:cs typeface="Century Gothic" charset="0"/>
              </a:rPr>
              <a:t/>
            </a:r>
            <a:br>
              <a:rPr lang="en-GB" altLang="nb-NO" sz="2200" dirty="0" smtClean="0">
                <a:solidFill>
                  <a:srgbClr val="990000"/>
                </a:solidFill>
                <a:latin typeface="Century Gothic" charset="0"/>
                <a:ea typeface="Century Gothic" charset="0"/>
                <a:cs typeface="Century Gothic" charset="0"/>
              </a:rPr>
            </a:br>
            <a:r>
              <a:rPr lang="en-GB" altLang="nb-NO" sz="2200" dirty="0" smtClean="0">
                <a:solidFill>
                  <a:srgbClr val="990000"/>
                </a:solidFill>
                <a:latin typeface="Century Gothic" charset="0"/>
                <a:ea typeface="Century Gothic" charset="0"/>
                <a:cs typeface="Century Gothic" charset="0"/>
              </a:rPr>
              <a:t>at </a:t>
            </a:r>
            <a:r>
              <a:rPr lang="en-GB" altLang="nb-NO" sz="2200" dirty="0" err="1">
                <a:solidFill>
                  <a:srgbClr val="990000"/>
                </a:solidFill>
                <a:latin typeface="Century Gothic" charset="0"/>
                <a:ea typeface="Century Gothic" charset="0"/>
                <a:cs typeface="Century Gothic" charset="0"/>
              </a:rPr>
              <a:t>flest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mulig</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skal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kunne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kjenne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tekstrekkene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som</a:t>
            </a:r>
            <a:r>
              <a:rPr lang="en-GB" altLang="nb-NO" sz="2200" dirty="0">
                <a:solidFill>
                  <a:srgbClr val="990000"/>
                </a:solidFill>
                <a:latin typeface="Century Gothic" charset="0"/>
                <a:ea typeface="Century Gothic" charset="0"/>
                <a:cs typeface="Century Gothic" charset="0"/>
              </a:rPr>
              <a:t> sine.</a:t>
            </a: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019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203492" y="1628775"/>
            <a:ext cx="1903412" cy="511333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teksttema</a:t>
            </a:r>
            <a:endParaRPr lang="en-GB" altLang="nb-NO" sz="1900" dirty="0">
              <a:latin typeface="Century Gothic" charset="0"/>
              <a:ea typeface="Century Gothic" charset="0"/>
              <a:cs typeface="Century Gothic" charset="0"/>
            </a:endParaRPr>
          </a:p>
        </p:txBody>
      </p:sp>
      <p:pic>
        <p:nvPicPr>
          <p:cNvPr id="7"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7795" y="190667"/>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261937" y="188913"/>
            <a:ext cx="9817768" cy="655320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Clr>
                <a:srgbClr val="990000"/>
              </a:buClr>
              <a:buNone/>
            </a:pPr>
            <a:endParaRPr lang="en-GB" altLang="nb-NO" sz="1100" dirty="0">
              <a:solidFill>
                <a:srgbClr val="002060"/>
              </a:solidFill>
              <a:latin typeface="Comic Sans MS" charset="0"/>
            </a:endParaRPr>
          </a:p>
          <a:p>
            <a:pPr algn="ctr" eaLnBrk="1" hangingPunct="1">
              <a:lnSpc>
                <a:spcPct val="90000"/>
              </a:lnSpc>
              <a:spcBef>
                <a:spcPts val="700"/>
              </a:spcBef>
              <a:buClr>
                <a:srgbClr val="990000"/>
              </a:buClr>
              <a:buNone/>
            </a:pPr>
            <a:r>
              <a:rPr lang="en-GB" altLang="nb-NO" sz="2400" dirty="0">
                <a:solidFill>
                  <a:srgbClr val="002060"/>
                </a:solidFill>
                <a:latin typeface="Century Gothic" charset="0"/>
                <a:ea typeface="Century Gothic" charset="0"/>
                <a:cs typeface="Century Gothic" charset="0"/>
              </a:rPr>
              <a:t>9</a:t>
            </a:r>
            <a:r>
              <a:rPr lang="en-GB" altLang="nb-NO" sz="2400" dirty="0" smtClean="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Mer</a:t>
            </a:r>
            <a:r>
              <a:rPr lang="en-GB" altLang="nb-NO" sz="2400" dirty="0" smtClean="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av</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treenighetens</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bredde</a:t>
            </a:r>
            <a:endParaRPr lang="en-GB" altLang="nb-NO" sz="2400" dirty="0">
              <a:solidFill>
                <a:srgbClr val="002060"/>
              </a:solidFill>
              <a:latin typeface="Century Gothic" charset="0"/>
              <a:ea typeface="Century Gothic" charset="0"/>
              <a:cs typeface="Century Gothic" charset="0"/>
            </a:endParaRPr>
          </a:p>
          <a:p>
            <a:pPr eaLnBrk="1" hangingPunct="1">
              <a:lnSpc>
                <a:spcPct val="90000"/>
              </a:lnSpc>
              <a:spcBef>
                <a:spcPts val="550"/>
              </a:spcBef>
              <a:buClr>
                <a:srgbClr val="990000"/>
              </a:buClr>
              <a:buNone/>
            </a:pPr>
            <a:endParaRPr lang="en-GB" altLang="nb-NO" sz="9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err="1">
                <a:solidFill>
                  <a:srgbClr val="990000"/>
                </a:solidFill>
                <a:latin typeface="Century Gothic" charset="0"/>
                <a:ea typeface="Century Gothic" charset="0"/>
                <a:cs typeface="Century Gothic" charset="0"/>
              </a:rPr>
              <a:t>Det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går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muligens</a:t>
            </a:r>
            <a:r>
              <a:rPr lang="en-GB" altLang="nb-NO" sz="2000" dirty="0">
                <a:solidFill>
                  <a:srgbClr val="990000"/>
                </a:solidFill>
                <a:latin typeface="Century Gothic" charset="0"/>
                <a:ea typeface="Century Gothic" charset="0"/>
                <a:cs typeface="Century Gothic" charset="0"/>
              </a:rPr>
              <a:t> an </a:t>
            </a:r>
            <a:r>
              <a:rPr lang="en-GB" altLang="nb-NO" sz="2000" dirty="0" err="1">
                <a:solidFill>
                  <a:srgbClr val="990000"/>
                </a:solidFill>
                <a:latin typeface="Century Gothic" charset="0"/>
                <a:ea typeface="Century Gothic" charset="0"/>
                <a:cs typeface="Century Gothic" charset="0"/>
              </a:rPr>
              <a:t>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si</a:t>
            </a:r>
            <a:r>
              <a:rPr lang="en-GB" altLang="nb-NO" sz="2000" dirty="0">
                <a:solidFill>
                  <a:srgbClr val="990000"/>
                </a:solidFill>
                <a:latin typeface="Century Gothic" charset="0"/>
                <a:ea typeface="Century Gothic" charset="0"/>
                <a:cs typeface="Century Gothic" charset="0"/>
              </a:rPr>
              <a:t> at </a:t>
            </a:r>
            <a:r>
              <a:rPr lang="en-GB" altLang="nb-NO" sz="2000" dirty="0" err="1">
                <a:solidFill>
                  <a:srgbClr val="990000"/>
                </a:solidFill>
                <a:latin typeface="Century Gothic" charset="0"/>
                <a:ea typeface="Century Gothic" charset="0"/>
                <a:cs typeface="Century Gothic" charset="0"/>
              </a:rPr>
              <a:t>norske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tekstrekker</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har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hatt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ensidig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fokus</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på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frelsen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Kristus</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Med de </a:t>
            </a:r>
            <a:r>
              <a:rPr lang="en-GB" altLang="nb-NO" sz="2000" dirty="0" err="1">
                <a:solidFill>
                  <a:srgbClr val="990000"/>
                </a:solidFill>
                <a:latin typeface="Century Gothic" charset="0"/>
                <a:ea typeface="Century Gothic" charset="0"/>
                <a:cs typeface="Century Gothic" charset="0"/>
              </a:rPr>
              <a:t>nye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tekstrekkene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ønsker</a:t>
            </a:r>
            <a:r>
              <a:rPr lang="en-GB" altLang="nb-NO" sz="2000" dirty="0">
                <a:solidFill>
                  <a:srgbClr val="990000"/>
                </a:solidFill>
                <a:latin typeface="Century Gothic" charset="0"/>
                <a:ea typeface="Century Gothic" charset="0"/>
                <a:cs typeface="Century Gothic" charset="0"/>
              </a:rPr>
              <a:t> vi </a:t>
            </a:r>
            <a:r>
              <a:rPr lang="en-GB" altLang="nb-NO" sz="2000" dirty="0" err="1" smtClean="0">
                <a:solidFill>
                  <a:srgbClr val="990000"/>
                </a:solidFill>
                <a:latin typeface="Century Gothic" charset="0"/>
                <a:ea typeface="Century Gothic" charset="0"/>
                <a:cs typeface="Century Gothic" charset="0"/>
              </a:rPr>
              <a:t>større</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temabredde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tekstene</a:t>
            </a:r>
            <a:r>
              <a:rPr lang="en-GB" altLang="nb-NO" sz="2000" dirty="0">
                <a:solidFill>
                  <a:srgbClr val="990000"/>
                </a:solidFill>
                <a:latin typeface="Century Gothic" charset="0"/>
                <a:ea typeface="Century Gothic" charset="0"/>
                <a:cs typeface="Century Gothic" charset="0"/>
              </a:rPr>
              <a:t>, </a:t>
            </a:r>
            <a:r>
              <a:rPr lang="en-GB" altLang="nb-NO" sz="2000" dirty="0" smtClean="0">
                <a:solidFill>
                  <a:srgbClr val="990000"/>
                </a:solidFill>
                <a:latin typeface="Century Gothic" charset="0"/>
                <a:ea typeface="Century Gothic" charset="0"/>
                <a:cs typeface="Century Gothic" charset="0"/>
              </a:rPr>
              <a:t/>
            </a:r>
            <a:br>
              <a:rPr lang="en-GB" altLang="nb-NO" sz="2000" dirty="0" smtClean="0">
                <a:solidFill>
                  <a:srgbClr val="990000"/>
                </a:solidFill>
                <a:latin typeface="Century Gothic" charset="0"/>
                <a:ea typeface="Century Gothic" charset="0"/>
                <a:cs typeface="Century Gothic" charset="0"/>
              </a:rPr>
            </a:br>
            <a:r>
              <a:rPr lang="en-GB" altLang="nb-NO" sz="2000" dirty="0" smtClean="0">
                <a:solidFill>
                  <a:srgbClr val="990000"/>
                </a:solidFill>
                <a:latin typeface="Century Gothic" charset="0"/>
                <a:ea typeface="Century Gothic" charset="0"/>
                <a:cs typeface="Century Gothic" charset="0"/>
              </a:rPr>
              <a:t>med </a:t>
            </a:r>
            <a:r>
              <a:rPr lang="en-GB" altLang="nb-NO" sz="2000" dirty="0" err="1">
                <a:solidFill>
                  <a:srgbClr val="990000"/>
                </a:solidFill>
                <a:latin typeface="Century Gothic" charset="0"/>
                <a:ea typeface="Century Gothic" charset="0"/>
                <a:cs typeface="Century Gothic" charset="0"/>
              </a:rPr>
              <a:t>utgangspunkt</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i</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leddene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den </a:t>
            </a:r>
            <a:r>
              <a:rPr lang="en-GB" altLang="nb-NO" sz="2000" dirty="0" err="1">
                <a:solidFill>
                  <a:srgbClr val="990000"/>
                </a:solidFill>
                <a:latin typeface="Century Gothic" charset="0"/>
                <a:ea typeface="Century Gothic" charset="0"/>
                <a:cs typeface="Century Gothic" charset="0"/>
              </a:rPr>
              <a:t>apostoliske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trosbekjennelse</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20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1. </a:t>
            </a:r>
            <a:r>
              <a:rPr lang="en-GB" altLang="nb-NO" sz="2000" dirty="0" err="1">
                <a:solidFill>
                  <a:srgbClr val="990000"/>
                </a:solidFill>
                <a:latin typeface="Century Gothic" charset="0"/>
                <a:ea typeface="Century Gothic" charset="0"/>
                <a:cs typeface="Century Gothic" charset="0"/>
              </a:rPr>
              <a:t>trosartikkel</a:t>
            </a:r>
            <a:r>
              <a:rPr lang="en-GB" altLang="nb-NO" sz="2000" dirty="0">
                <a:solidFill>
                  <a:srgbClr val="990000"/>
                </a:solidFill>
                <a:latin typeface="Century Gothic" charset="0"/>
                <a:ea typeface="Century Gothic" charset="0"/>
                <a:cs typeface="Century Gothic" charset="0"/>
              </a:rPr>
              <a:t>:</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Gud</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vår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skaper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Far.</a:t>
            </a:r>
            <a:br>
              <a:rPr lang="en-GB" altLang="nb-NO" sz="2000" dirty="0">
                <a:solidFill>
                  <a:srgbClr val="990000"/>
                </a:solidFill>
                <a:latin typeface="Century Gothic" charset="0"/>
                <a:ea typeface="Century Gothic" charset="0"/>
                <a:cs typeface="Century Gothic" charset="0"/>
              </a:rPr>
            </a:br>
            <a:r>
              <a:rPr lang="en-GB" altLang="nb-NO" sz="2000" dirty="0">
                <a:solidFill>
                  <a:srgbClr val="990000"/>
                </a:solidFill>
                <a:latin typeface="Century Gothic" charset="0"/>
                <a:ea typeface="Century Gothic" charset="0"/>
                <a:cs typeface="Century Gothic" charset="0"/>
              </a:rPr>
              <a:t>Han </a:t>
            </a:r>
            <a:r>
              <a:rPr lang="en-GB" altLang="nb-NO" sz="2000" dirty="0" err="1">
                <a:solidFill>
                  <a:srgbClr val="990000"/>
                </a:solidFill>
                <a:latin typeface="Century Gothic" charset="0"/>
                <a:ea typeface="Century Gothic" charset="0"/>
                <a:cs typeface="Century Gothic" charset="0"/>
              </a:rPr>
              <a:t>skaper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også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våre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livsområder</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Tekstene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belyser</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menighet</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samfunnsliv</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internasjonal</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rettferdighet</a:t>
            </a:r>
            <a:r>
              <a:rPr lang="en-GB" altLang="nb-NO" sz="2000" dirty="0" smtClean="0">
                <a:solidFill>
                  <a:srgbClr val="990000"/>
                </a:solidFill>
                <a:latin typeface="Century Gothic" charset="0"/>
                <a:ea typeface="Century Gothic" charset="0"/>
                <a:cs typeface="Century Gothic" charset="0"/>
              </a:rPr>
              <a:t>, </a:t>
            </a:r>
            <a:br>
              <a:rPr lang="en-GB" altLang="nb-NO" sz="2000" dirty="0" smtClean="0">
                <a:solidFill>
                  <a:srgbClr val="990000"/>
                </a:solidFill>
                <a:latin typeface="Century Gothic" charset="0"/>
                <a:ea typeface="Century Gothic" charset="0"/>
                <a:cs typeface="Century Gothic" charset="0"/>
              </a:rPr>
            </a:br>
            <a:r>
              <a:rPr lang="en-GB" altLang="nb-NO" sz="2000" dirty="0" err="1" smtClean="0">
                <a:solidFill>
                  <a:srgbClr val="990000"/>
                </a:solidFill>
                <a:latin typeface="Century Gothic" charset="0"/>
                <a:ea typeface="Century Gothic" charset="0"/>
                <a:cs typeface="Century Gothic" charset="0"/>
              </a:rPr>
              <a:t>hjem</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familie</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og</a:t>
            </a:r>
            <a:r>
              <a:rPr lang="en-GB" altLang="nb-NO" sz="2000" dirty="0" smtClean="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arbeidsliv</a:t>
            </a:r>
            <a:r>
              <a:rPr lang="en-GB" altLang="nb-NO" sz="2000" dirty="0" smtClean="0">
                <a:solidFill>
                  <a:srgbClr val="990000"/>
                </a:solidFill>
                <a:latin typeface="Century Gothic" charset="0"/>
                <a:ea typeface="Century Gothic" charset="0"/>
                <a:cs typeface="Century Gothic" charset="0"/>
              </a:rPr>
              <a:t>. (Se </a:t>
            </a:r>
            <a:r>
              <a:rPr lang="en-GB" altLang="nb-NO" sz="2000" dirty="0" err="1" smtClean="0">
                <a:solidFill>
                  <a:srgbClr val="990000"/>
                </a:solidFill>
                <a:latin typeface="Century Gothic" charset="0"/>
                <a:ea typeface="Century Gothic" charset="0"/>
                <a:cs typeface="Century Gothic" charset="0"/>
              </a:rPr>
              <a:t>Hustavlene</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i</a:t>
            </a:r>
            <a:r>
              <a:rPr lang="en-GB" altLang="nb-NO" sz="2000" dirty="0" smtClean="0">
                <a:solidFill>
                  <a:srgbClr val="990000"/>
                </a:solidFill>
                <a:latin typeface="Century Gothic" charset="0"/>
                <a:ea typeface="Century Gothic" charset="0"/>
                <a:cs typeface="Century Gothic" charset="0"/>
              </a:rPr>
              <a:t> Lille </a:t>
            </a:r>
            <a:r>
              <a:rPr lang="en-GB" altLang="nb-NO" sz="2000" dirty="0" err="1" smtClean="0">
                <a:solidFill>
                  <a:srgbClr val="990000"/>
                </a:solidFill>
                <a:latin typeface="Century Gothic" charset="0"/>
                <a:ea typeface="Century Gothic" charset="0"/>
                <a:cs typeface="Century Gothic" charset="0"/>
              </a:rPr>
              <a:t>katekisme</a:t>
            </a:r>
            <a:r>
              <a:rPr lang="en-GB" altLang="nb-NO" sz="2000" dirty="0" smtClean="0">
                <a:solidFill>
                  <a:srgbClr val="990000"/>
                </a:solidFill>
                <a:latin typeface="Century Gothic" charset="0"/>
                <a:ea typeface="Century Gothic" charset="0"/>
                <a:cs typeface="Century Gothic" charset="0"/>
              </a:rPr>
              <a:t>)</a:t>
            </a: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225"/>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2. </a:t>
            </a:r>
            <a:r>
              <a:rPr lang="en-GB" altLang="nb-NO" sz="2000" dirty="0" err="1">
                <a:solidFill>
                  <a:srgbClr val="990000"/>
                </a:solidFill>
                <a:latin typeface="Century Gothic" charset="0"/>
                <a:ea typeface="Century Gothic" charset="0"/>
                <a:cs typeface="Century Gothic" charset="0"/>
              </a:rPr>
              <a:t>trosartikkel</a:t>
            </a:r>
            <a:r>
              <a:rPr lang="en-GB" altLang="nb-NO" sz="2000" dirty="0">
                <a:solidFill>
                  <a:srgbClr val="990000"/>
                </a:solidFill>
                <a:latin typeface="Century Gothic" charset="0"/>
                <a:ea typeface="Century Gothic" charset="0"/>
                <a:cs typeface="Century Gothic" charset="0"/>
              </a:rPr>
              <a:t/>
            </a:r>
            <a:br>
              <a:rPr lang="en-GB" altLang="nb-NO" sz="2000" dirty="0">
                <a:solidFill>
                  <a:srgbClr val="990000"/>
                </a:solidFill>
                <a:latin typeface="Century Gothic" charset="0"/>
                <a:ea typeface="Century Gothic" charset="0"/>
                <a:cs typeface="Century Gothic" charset="0"/>
              </a:rPr>
            </a:br>
            <a:r>
              <a:rPr lang="en-GB" altLang="nb-NO" sz="2000" dirty="0">
                <a:solidFill>
                  <a:srgbClr val="990000"/>
                </a:solidFill>
                <a:latin typeface="Century Gothic" charset="0"/>
                <a:ea typeface="Century Gothic" charset="0"/>
                <a:cs typeface="Century Gothic" charset="0"/>
              </a:rPr>
              <a:t>Jesus </a:t>
            </a:r>
            <a:r>
              <a:rPr lang="en-GB" altLang="nb-NO" sz="2000" dirty="0" err="1">
                <a:solidFill>
                  <a:srgbClr val="990000"/>
                </a:solidFill>
                <a:latin typeface="Century Gothic" charset="0"/>
                <a:ea typeface="Century Gothic" charset="0"/>
                <a:cs typeface="Century Gothic" charset="0"/>
              </a:rPr>
              <a: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Herre</a:t>
            </a:r>
            <a:r>
              <a:rPr lang="en-GB" altLang="nb-NO" sz="2000" dirty="0">
                <a:solidFill>
                  <a:srgbClr val="990000"/>
                </a:solidFill>
                <a:latin typeface="Century Gothic" charset="0"/>
                <a:ea typeface="Century Gothic" charset="0"/>
                <a:cs typeface="Century Gothic" charset="0"/>
              </a:rPr>
              <a:t>, </a:t>
            </a:r>
            <a:r>
              <a:rPr lang="en-GB" altLang="nb-NO" sz="2000" dirty="0" err="1" smtClean="0">
                <a:solidFill>
                  <a:srgbClr val="990000"/>
                </a:solidFill>
                <a:latin typeface="Century Gothic" charset="0"/>
                <a:ea typeface="Century Gothic" charset="0"/>
                <a:cs typeface="Century Gothic" charset="0"/>
              </a:rPr>
              <a:t>også</a:t>
            </a:r>
            <a:r>
              <a:rPr lang="en-GB" altLang="nb-NO" sz="2000" dirty="0" smtClean="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endetiden</a:t>
            </a:r>
            <a:r>
              <a:rPr lang="en-GB" altLang="nb-NO" sz="2000" dirty="0">
                <a:solidFill>
                  <a:srgbClr val="990000"/>
                </a:solidFill>
                <a:latin typeface="Century Gothic" charset="0"/>
                <a:ea typeface="Century Gothic" charset="0"/>
                <a:cs typeface="Century Gothic" charset="0"/>
              </a:rPr>
              <a:t>.</a:t>
            </a:r>
          </a:p>
          <a:p>
            <a:pPr eaLnBrk="1" hangingPunct="1">
              <a:lnSpc>
                <a:spcPct val="90000"/>
              </a:lnSpc>
              <a:spcBef>
                <a:spcPts val="225"/>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9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3. </a:t>
            </a:r>
            <a:r>
              <a:rPr lang="en-GB" altLang="nb-NO" sz="2000" dirty="0" err="1">
                <a:solidFill>
                  <a:srgbClr val="990000"/>
                </a:solidFill>
                <a:latin typeface="Century Gothic" charset="0"/>
                <a:ea typeface="Century Gothic" charset="0"/>
                <a:cs typeface="Century Gothic" charset="0"/>
              </a:rPr>
              <a:t>trosartikkel</a:t>
            </a:r>
            <a:r>
              <a:rPr lang="en-GB" altLang="nb-NO" sz="2000" dirty="0">
                <a:solidFill>
                  <a:srgbClr val="990000"/>
                </a:solidFill>
                <a:latin typeface="Century Gothic" charset="0"/>
                <a:ea typeface="Century Gothic" charset="0"/>
                <a:cs typeface="Century Gothic" charset="0"/>
              </a:rPr>
              <a:t/>
            </a:r>
            <a:br>
              <a:rPr lang="en-GB" altLang="nb-NO" sz="2000" dirty="0">
                <a:solidFill>
                  <a:srgbClr val="990000"/>
                </a:solidFill>
                <a:latin typeface="Century Gothic" charset="0"/>
                <a:ea typeface="Century Gothic" charset="0"/>
                <a:cs typeface="Century Gothic" charset="0"/>
              </a:rPr>
            </a:br>
            <a:r>
              <a:rPr lang="en-GB" altLang="nb-NO" sz="2000" dirty="0">
                <a:solidFill>
                  <a:srgbClr val="990000"/>
                </a:solidFill>
                <a:latin typeface="Century Gothic" charset="0"/>
                <a:ea typeface="Century Gothic" charset="0"/>
                <a:cs typeface="Century Gothic" charset="0"/>
              </a:rPr>
              <a:t>Den </a:t>
            </a:r>
            <a:r>
              <a:rPr lang="en-GB" altLang="nb-NO" sz="2000" dirty="0" err="1">
                <a:solidFill>
                  <a:srgbClr val="990000"/>
                </a:solidFill>
                <a:latin typeface="Century Gothic" charset="0"/>
                <a:ea typeface="Century Gothic" charset="0"/>
                <a:cs typeface="Century Gothic" charset="0"/>
              </a:rPr>
              <a:t>hellige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ånd</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bygger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Guds</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kirke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menighet</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gjør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oss</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til</a:t>
            </a:r>
            <a:r>
              <a:rPr lang="en-GB" altLang="nb-NO" sz="2000" dirty="0">
                <a:solidFill>
                  <a:srgbClr val="990000"/>
                </a:solidFill>
                <a:latin typeface="Century Gothic" charset="0"/>
                <a:ea typeface="Century Gothic" charset="0"/>
                <a:cs typeface="Century Gothic" charset="0"/>
              </a:rPr>
              <a:t> Jesu </a:t>
            </a:r>
            <a:r>
              <a:rPr lang="en-GB" altLang="nb-NO" sz="2000" dirty="0" err="1">
                <a:solidFill>
                  <a:srgbClr val="990000"/>
                </a:solidFill>
                <a:latin typeface="Century Gothic" charset="0"/>
                <a:ea typeface="Century Gothic" charset="0"/>
                <a:cs typeface="Century Gothic" charset="0"/>
              </a:rPr>
              <a:t>legeme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på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jorden</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Det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ikke</a:t>
            </a:r>
            <a:r>
              <a:rPr lang="en-GB" altLang="nb-NO" sz="2000" dirty="0">
                <a:solidFill>
                  <a:srgbClr val="990000"/>
                </a:solidFill>
                <a:latin typeface="Century Gothic" charset="0"/>
                <a:ea typeface="Century Gothic" charset="0"/>
                <a:cs typeface="Century Gothic" charset="0"/>
              </a:rPr>
              <a:t> bare </a:t>
            </a:r>
            <a:r>
              <a:rPr lang="en-GB" altLang="nb-NO" sz="2000" dirty="0" err="1">
                <a:solidFill>
                  <a:srgbClr val="990000"/>
                </a:solidFill>
                <a:latin typeface="Century Gothic" charset="0"/>
                <a:ea typeface="Century Gothic" charset="0"/>
                <a:cs typeface="Century Gothic" charset="0"/>
              </a:rPr>
              <a:t>pinsen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som</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skal</a:t>
            </a:r>
            <a:r>
              <a:rPr lang="en-GB" altLang="nb-NO" sz="2000" dirty="0">
                <a:solidFill>
                  <a:srgbClr val="990000"/>
                </a:solidFill>
                <a:latin typeface="Century Gothic" charset="0"/>
                <a:ea typeface="Century Gothic" charset="0"/>
                <a:cs typeface="Century Gothic" charset="0"/>
              </a:rPr>
              <a:t> ha </a:t>
            </a:r>
            <a:r>
              <a:rPr lang="en-GB" altLang="nb-NO" sz="2000" dirty="0" err="1">
                <a:solidFill>
                  <a:srgbClr val="990000"/>
                </a:solidFill>
                <a:latin typeface="Century Gothic" charset="0"/>
                <a:ea typeface="Century Gothic" charset="0"/>
                <a:cs typeface="Century Gothic" charset="0"/>
              </a:rPr>
              <a:t>disse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tekstene</a:t>
            </a:r>
            <a:r>
              <a:rPr lang="en-GB" altLang="nb-NO" sz="2000" dirty="0">
                <a:solidFill>
                  <a:srgbClr val="990000"/>
                </a:solidFill>
                <a:latin typeface="Century Gothic" charset="0"/>
                <a:ea typeface="Century Gothic" charset="0"/>
                <a:cs typeface="Century Gothic" charset="0"/>
              </a:rPr>
              <a:t>.</a:t>
            </a:r>
          </a:p>
        </p:txBody>
      </p:sp>
    </p:spTree>
    <p:extLst>
      <p:ext uri="{BB962C8B-B14F-4D97-AF65-F5344CB8AC3E}">
        <p14:creationId xmlns:p14="http://schemas.microsoft.com/office/powerpoint/2010/main" val="15412512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503230889"/>
              </p:ext>
            </p:extLst>
          </p:nvPr>
        </p:nvGraphicFramePr>
        <p:xfrm>
          <a:off x="2404137" y="1244339"/>
          <a:ext cx="9362366" cy="5212080"/>
        </p:xfrm>
        <a:graphic>
          <a:graphicData uri="http://schemas.openxmlformats.org/drawingml/2006/table">
            <a:tbl>
              <a:tblPr>
                <a:tableStyleId>{5C22544A-7EE6-4342-B048-85BDC9FD1C3A}</a:tableStyleId>
              </a:tblPr>
              <a:tblGrid>
                <a:gridCol w="5827596"/>
                <a:gridCol w="3534770"/>
              </a:tblGrid>
              <a:tr h="0">
                <a:tc>
                  <a:txBody>
                    <a:bodyPr/>
                    <a:lstStyle/>
                    <a:p>
                      <a:pPr hangingPunct="0">
                        <a:spcAft>
                          <a:spcPts val="0"/>
                        </a:spcAft>
                      </a:pPr>
                      <a:r>
                        <a:rPr lang="nb-NO" sz="1800" dirty="0">
                          <a:solidFill>
                            <a:srgbClr val="C00000"/>
                          </a:solidFill>
                          <a:effectLst/>
                          <a:latin typeface="Century Gothic" panose="020B0502020202020204" pitchFamily="34" charset="0"/>
                        </a:rPr>
                        <a:t>Forsakelsen: djevelen, hans </a:t>
                      </a:r>
                      <a:r>
                        <a:rPr lang="nb-NO" sz="1800" dirty="0" err="1">
                          <a:solidFill>
                            <a:srgbClr val="C00000"/>
                          </a:solidFill>
                          <a:effectLst/>
                          <a:latin typeface="Century Gothic" panose="020B0502020202020204" pitchFamily="34" charset="0"/>
                        </a:rPr>
                        <a:t>gjern</a:t>
                      </a:r>
                      <a:r>
                        <a:rPr lang="nb-NO" sz="1800" dirty="0">
                          <a:solidFill>
                            <a:srgbClr val="C00000"/>
                          </a:solidFill>
                          <a:effectLst/>
                          <a:latin typeface="Century Gothic" panose="020B0502020202020204" pitchFamily="34" charset="0"/>
                        </a:rPr>
                        <a:t> og vesen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a:solidFill>
                            <a:srgbClr val="C00000"/>
                          </a:solidFill>
                          <a:effectLst/>
                          <a:latin typeface="Century Gothic" panose="020B0502020202020204" pitchFamily="34" charset="0"/>
                        </a:rPr>
                        <a:t>23a, 24b, 25a, 25b, 25c</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Treenighet og trefoldighet</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21b</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Skaper av kosmos og hvert menneske, rettferd</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dirty="0">
                          <a:solidFill>
                            <a:srgbClr val="C00000"/>
                          </a:solidFill>
                          <a:effectLst/>
                          <a:latin typeface="Century Gothic" panose="020B0502020202020204" pitchFamily="34" charset="0"/>
                        </a:rPr>
                        <a:t>21a, 24c, 27c, 28b</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Farsrelasjonen til de troende, frelsesplan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dirty="0">
                          <a:solidFill>
                            <a:srgbClr val="C00000"/>
                          </a:solidFill>
                          <a:effectLst/>
                          <a:latin typeface="Century Gothic" panose="020B0502020202020204" pitchFamily="34" charset="0"/>
                        </a:rPr>
                        <a:t>23b, 24a, 28a, 28c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Jesu forhold til Faderen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27c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Jesus er Herre</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a:solidFill>
                            <a:srgbClr val="C00000"/>
                          </a:solidFill>
                          <a:effectLst/>
                          <a:latin typeface="Century Gothic" panose="020B0502020202020204" pitchFamily="34" charset="0"/>
                        </a:rPr>
                        <a:t>25a, 28a, 29a, 29c</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Inkarnasjonen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28a, 28b, 28c, 29c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en-GB" sz="1800" dirty="0" err="1">
                          <a:solidFill>
                            <a:srgbClr val="C00000"/>
                          </a:solidFill>
                          <a:effectLst/>
                          <a:latin typeface="Century Gothic" panose="020B0502020202020204" pitchFamily="34" charset="0"/>
                        </a:rPr>
                        <a:t>Lidelsen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a:solidFill>
                            <a:srgbClr val="C00000"/>
                          </a:solidFill>
                          <a:effectLst/>
                          <a:latin typeface="Century Gothic" panose="020B0502020202020204" pitchFamily="34" charset="0"/>
                        </a:rPr>
                        <a:t>21a, 21b, 21c, 23a, 29a</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Soningsdøden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21c, 27a, 27b, 29b</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Den kosmiske dimensjon ved frelsen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29a</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dirty="0">
                          <a:solidFill>
                            <a:srgbClr val="C00000"/>
                          </a:solidFill>
                          <a:effectLst/>
                          <a:latin typeface="Century Gothic" panose="020B0502020202020204" pitchFamily="34" charset="0"/>
                        </a:rPr>
                        <a:t>Oppstandelsen</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 </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Jesus ved Faderens høyre hånd</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27a</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Gjenkomst til dom</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 </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Kirken, misjon</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21b, 21c, 22c, 25c, 29b, 29c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Menigheten</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24a, 24c, 25c, 28c, 29c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Sakramentene</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21c, 25c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Syndenes forlatelse, omvendelse</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dirty="0">
                          <a:solidFill>
                            <a:srgbClr val="C00000"/>
                          </a:solidFill>
                          <a:effectLst/>
                          <a:latin typeface="Century Gothic" panose="020B0502020202020204" pitchFamily="34" charset="0"/>
                        </a:rPr>
                        <a:t>21c, 22b, 22c, 24a, 27b</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0">
                <a:tc>
                  <a:txBody>
                    <a:bodyPr/>
                    <a:lstStyle/>
                    <a:p>
                      <a:pPr hangingPunct="0">
                        <a:spcAft>
                          <a:spcPts val="0"/>
                        </a:spcAft>
                      </a:pPr>
                      <a:r>
                        <a:rPr lang="nb-NO" sz="1800">
                          <a:solidFill>
                            <a:srgbClr val="C00000"/>
                          </a:solidFill>
                          <a:effectLst/>
                          <a:latin typeface="Century Gothic" panose="020B0502020202020204" pitchFamily="34" charset="0"/>
                        </a:rPr>
                        <a:t>Gjenfødelsen og helliggjørelsen</a:t>
                      </a:r>
                      <a:endParaRPr lang="nb-NO" sz="180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en-GB" sz="1800" dirty="0">
                          <a:solidFill>
                            <a:srgbClr val="C00000"/>
                          </a:solidFill>
                          <a:effectLst/>
                          <a:latin typeface="Century Gothic" panose="020B0502020202020204" pitchFamily="34" charset="0"/>
                        </a:rPr>
                        <a:t>22a, 22b, 22c, 23b, 23c</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r h="151398">
                <a:tc>
                  <a:txBody>
                    <a:bodyPr/>
                    <a:lstStyle/>
                    <a:p>
                      <a:pPr hangingPunct="0">
                        <a:spcAft>
                          <a:spcPts val="0"/>
                        </a:spcAft>
                      </a:pPr>
                      <a:r>
                        <a:rPr lang="nb-NO" sz="1800" dirty="0">
                          <a:solidFill>
                            <a:srgbClr val="C00000"/>
                          </a:solidFill>
                          <a:effectLst/>
                          <a:latin typeface="Century Gothic" panose="020B0502020202020204" pitchFamily="34" charset="0"/>
                        </a:rPr>
                        <a:t>Håpet, legemets oppstandelse og evig liv</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c>
                  <a:txBody>
                    <a:bodyPr/>
                    <a:lstStyle/>
                    <a:p>
                      <a:pPr hangingPunct="0">
                        <a:spcAft>
                          <a:spcPts val="0"/>
                        </a:spcAft>
                      </a:pPr>
                      <a:r>
                        <a:rPr lang="nb-NO" sz="1800" dirty="0">
                          <a:solidFill>
                            <a:srgbClr val="C00000"/>
                          </a:solidFill>
                          <a:effectLst/>
                          <a:latin typeface="Century Gothic" panose="020B0502020202020204" pitchFamily="34" charset="0"/>
                        </a:rPr>
                        <a:t> </a:t>
                      </a:r>
                      <a:endParaRPr lang="nb-NO" sz="1800" dirty="0">
                        <a:solidFill>
                          <a:srgbClr val="C00000"/>
                        </a:solidFill>
                        <a:effectLst/>
                        <a:latin typeface="Century Gothic" panose="020B0502020202020204" pitchFamily="34" charset="0"/>
                        <a:ea typeface="Times New Roman" panose="02020603050405020304" pitchFamily="18" charset="0"/>
                      </a:endParaRPr>
                    </a:p>
                  </a:txBody>
                  <a:tcPr marL="44450" marR="44450" marT="0" marB="0"/>
                </a:tc>
              </a:tr>
            </a:tbl>
          </a:graphicData>
        </a:graphic>
      </p:graphicFrame>
      <p:sp>
        <p:nvSpPr>
          <p:cNvPr id="3" name="TekstSylinder 2"/>
          <p:cNvSpPr txBox="1"/>
          <p:nvPr/>
        </p:nvSpPr>
        <p:spPr>
          <a:xfrm>
            <a:off x="2387012" y="452832"/>
            <a:ext cx="9379491" cy="430887"/>
          </a:xfrm>
          <a:prstGeom prst="rect">
            <a:avLst/>
          </a:prstGeom>
          <a:noFill/>
        </p:spPr>
        <p:txBody>
          <a:bodyPr wrap="none" rtlCol="0">
            <a:spAutoFit/>
          </a:bodyPr>
          <a:lstStyle/>
          <a:p>
            <a:r>
              <a:rPr lang="nb-NO" sz="2200" dirty="0" smtClean="0">
                <a:solidFill>
                  <a:srgbClr val="002060"/>
                </a:solidFill>
                <a:latin typeface="Century Gothic" panose="020B0502020202020204" pitchFamily="34" charset="0"/>
              </a:rPr>
              <a:t>Sjekkliste for tema i fastetiden ut fra Den apostoliske trosbekjennelse:</a:t>
            </a:r>
            <a:endParaRPr lang="nb-NO" sz="2200" dirty="0">
              <a:solidFill>
                <a:srgbClr val="002060"/>
              </a:solidFill>
              <a:latin typeface="Century Gothic" panose="020B0502020202020204" pitchFamily="34" charset="0"/>
            </a:endParaRPr>
          </a:p>
        </p:txBody>
      </p:sp>
      <p:sp>
        <p:nvSpPr>
          <p:cNvPr id="7" name="Text Box 1"/>
          <p:cNvSpPr txBox="1">
            <a:spLocks noChangeArrowheads="1"/>
          </p:cNvSpPr>
          <p:nvPr/>
        </p:nvSpPr>
        <p:spPr bwMode="auto">
          <a:xfrm>
            <a:off x="203492" y="1628775"/>
            <a:ext cx="1903412" cy="511333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teksttema</a:t>
            </a:r>
            <a:endParaRPr lang="en-GB" altLang="nb-NO" sz="1900" dirty="0">
              <a:latin typeface="Century Gothic" charset="0"/>
              <a:ea typeface="Century Gothic" charset="0"/>
              <a:cs typeface="Century Gothic" charset="0"/>
            </a:endParaRPr>
          </a:p>
        </p:txBody>
      </p:sp>
      <p:pic>
        <p:nvPicPr>
          <p:cNvPr id="8" name="Bilde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07795" y="190667"/>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2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71"/>
          <p:cNvSpPr txBox="1">
            <a:spLocks noChangeArrowheads="1"/>
          </p:cNvSpPr>
          <p:nvPr/>
        </p:nvSpPr>
        <p:spPr bwMode="auto">
          <a:xfrm>
            <a:off x="2310063" y="198271"/>
            <a:ext cx="9753600" cy="652780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nSpc>
                <a:spcPct val="100000"/>
              </a:lnSpc>
              <a:spcBef>
                <a:spcPts val="500"/>
              </a:spcBef>
              <a:buClr>
                <a:srgbClr val="990000"/>
              </a:buClr>
              <a:buNone/>
            </a:pPr>
            <a:endParaRPr lang="en-GB" altLang="nb-NO" sz="900" dirty="0">
              <a:solidFill>
                <a:srgbClr val="002060"/>
              </a:solidFill>
              <a:latin typeface="Comic Sans MS" charset="0"/>
            </a:endParaRPr>
          </a:p>
          <a:p>
            <a:pPr algn="ctr">
              <a:lnSpc>
                <a:spcPct val="100000"/>
              </a:lnSpc>
              <a:spcBef>
                <a:spcPts val="500"/>
              </a:spcBef>
              <a:buClr>
                <a:srgbClr val="990000"/>
              </a:buClr>
              <a:buNone/>
            </a:pPr>
            <a:r>
              <a:rPr lang="en-GB" altLang="nb-NO" sz="2400" dirty="0" err="1">
                <a:solidFill>
                  <a:srgbClr val="002060"/>
                </a:solidFill>
                <a:latin typeface="Century Gothic" charset="0"/>
                <a:ea typeface="Century Gothic" charset="0"/>
                <a:cs typeface="Century Gothic" charset="0"/>
              </a:rPr>
              <a:t>Treenighets-tiden</a:t>
            </a:r>
            <a:r>
              <a:rPr lang="en-GB" altLang="nb-NO" sz="2400" dirty="0">
                <a:solidFill>
                  <a:srgbClr val="002060"/>
                </a:solidFill>
                <a:latin typeface="Century Gothic" charset="0"/>
                <a:ea typeface="Century Gothic" charset="0"/>
                <a:cs typeface="Century Gothic" charset="0"/>
              </a:rPr>
              <a:t> </a:t>
            </a:r>
            <a:r>
              <a:rPr lang="en-GB" altLang="nb-NO" sz="2400" dirty="0" err="1" smtClean="0">
                <a:solidFill>
                  <a:srgbClr val="002060"/>
                </a:solidFill>
                <a:latin typeface="Century Gothic" charset="0"/>
                <a:ea typeface="Century Gothic" charset="0"/>
                <a:cs typeface="Century Gothic" charset="0"/>
              </a:rPr>
              <a:t>er</a:t>
            </a:r>
            <a:r>
              <a:rPr lang="en-GB" altLang="nb-NO" sz="2400" dirty="0" smtClean="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blitt</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til</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uten</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sammenheng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eller</a:t>
            </a:r>
            <a:r>
              <a:rPr lang="en-GB" altLang="nb-NO" sz="2400" dirty="0">
                <a:solidFill>
                  <a:srgbClr val="002060"/>
                </a:solidFill>
                <a:latin typeface="Century Gothic" charset="0"/>
                <a:ea typeface="Century Gothic" charset="0"/>
                <a:cs typeface="Century Gothic" charset="0"/>
              </a:rPr>
              <a:t> plan</a:t>
            </a:r>
          </a:p>
          <a:p>
            <a:pPr>
              <a:lnSpc>
                <a:spcPct val="100000"/>
              </a:lnSpc>
              <a:spcBef>
                <a:spcPts val="500"/>
              </a:spcBef>
              <a:buClr>
                <a:srgbClr val="990000"/>
              </a:buClr>
              <a:buNone/>
            </a:pPr>
            <a:endParaRPr lang="en-GB" altLang="nb-NO" sz="800" dirty="0">
              <a:solidFill>
                <a:srgbClr val="002060"/>
              </a:solidFill>
              <a:latin typeface="Century Gothic" charset="0"/>
              <a:ea typeface="Century Gothic" charset="0"/>
              <a:cs typeface="Century Gothic" charset="0"/>
            </a:endParaRPr>
          </a:p>
          <a:p>
            <a:pPr>
              <a:lnSpc>
                <a:spcPct val="100000"/>
              </a:lnSpc>
              <a:spcBef>
                <a:spcPts val="500"/>
              </a:spcBef>
              <a:buClr>
                <a:srgbClr val="990000"/>
              </a:buClr>
              <a:buNone/>
            </a:pPr>
            <a:r>
              <a:rPr lang="en-GB" altLang="nb-NO" sz="1800" dirty="0" err="1">
                <a:solidFill>
                  <a:srgbClr val="990000"/>
                </a:solidFill>
                <a:latin typeface="Century Gothic" charset="0"/>
                <a:ea typeface="Century Gothic" charset="0"/>
                <a:cs typeface="Century Gothic" charset="0"/>
              </a:rPr>
              <a:t>Det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symptomatisk</a:t>
            </a:r>
            <a:r>
              <a:rPr lang="en-GB" altLang="nb-NO" sz="1800" dirty="0">
                <a:solidFill>
                  <a:srgbClr val="990000"/>
                </a:solidFill>
                <a:latin typeface="Century Gothic" charset="0"/>
                <a:ea typeface="Century Gothic" charset="0"/>
                <a:cs typeface="Century Gothic" charset="0"/>
              </a:rPr>
              <a:t> </a:t>
            </a:r>
            <a:br>
              <a:rPr lang="en-GB" altLang="nb-NO" sz="1800" dirty="0">
                <a:solidFill>
                  <a:srgbClr val="990000"/>
                </a:solidFill>
                <a:latin typeface="Century Gothic" charset="0"/>
                <a:ea typeface="Century Gothic" charset="0"/>
                <a:cs typeface="Century Gothic" charset="0"/>
              </a:rPr>
            </a:br>
            <a:r>
              <a:rPr lang="en-GB" altLang="nb-NO" sz="1800" dirty="0">
                <a:solidFill>
                  <a:srgbClr val="990000"/>
                </a:solidFill>
                <a:latin typeface="Century Gothic" charset="0"/>
                <a:ea typeface="Century Gothic" charset="0"/>
                <a:cs typeface="Century Gothic" charset="0"/>
              </a:rPr>
              <a:t>at </a:t>
            </a:r>
            <a:r>
              <a:rPr lang="en-GB" altLang="nb-NO" sz="1800" dirty="0" err="1">
                <a:solidFill>
                  <a:srgbClr val="990000"/>
                </a:solidFill>
                <a:latin typeface="Century Gothic" charset="0"/>
                <a:ea typeface="Century Gothic" charset="0"/>
                <a:cs typeface="Century Gothic" charset="0"/>
              </a:rPr>
              <a:t>treenighetstiden</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har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skiftet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navn</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flere</a:t>
            </a:r>
            <a:r>
              <a:rPr lang="en-GB" altLang="nb-NO" sz="1800" dirty="0">
                <a:solidFill>
                  <a:srgbClr val="990000"/>
                </a:solidFill>
                <a:latin typeface="Century Gothic" charset="0"/>
                <a:ea typeface="Century Gothic" charset="0"/>
                <a:cs typeface="Century Gothic" charset="0"/>
              </a:rPr>
              <a:t> ganger. </a:t>
            </a:r>
            <a:br>
              <a:rPr lang="en-GB" altLang="nb-NO" sz="1800" dirty="0">
                <a:solidFill>
                  <a:srgbClr val="990000"/>
                </a:solidFill>
                <a:latin typeface="Century Gothic" charset="0"/>
                <a:ea typeface="Century Gothic" charset="0"/>
                <a:cs typeface="Century Gothic" charset="0"/>
              </a:rPr>
            </a:br>
            <a:endParaRPr lang="en-GB" altLang="nb-NO" sz="1800" dirty="0">
              <a:solidFill>
                <a:srgbClr val="990000"/>
              </a:solidFill>
              <a:latin typeface="Century Gothic" charset="0"/>
              <a:ea typeface="Century Gothic" charset="0"/>
              <a:cs typeface="Century Gothic" charset="0"/>
            </a:endParaRPr>
          </a:p>
          <a:p>
            <a:pPr>
              <a:lnSpc>
                <a:spcPct val="100000"/>
              </a:lnSpc>
              <a:spcBef>
                <a:spcPts val="500"/>
              </a:spcBef>
              <a:buClr>
                <a:srgbClr val="990000"/>
              </a:buClr>
              <a:buNone/>
            </a:pPr>
            <a:r>
              <a:rPr lang="en-GB" altLang="nb-NO" sz="1800" dirty="0" err="1">
                <a:solidFill>
                  <a:srgbClr val="990000"/>
                </a:solidFill>
                <a:latin typeface="Century Gothic" charset="0"/>
                <a:ea typeface="Century Gothic" charset="0"/>
                <a:cs typeface="Century Gothic" charset="0"/>
              </a:rPr>
              <a:t>Inntil</a:t>
            </a:r>
            <a:r>
              <a:rPr lang="en-GB" altLang="nb-NO" sz="1800" dirty="0">
                <a:solidFill>
                  <a:srgbClr val="990000"/>
                </a:solidFill>
                <a:latin typeface="Century Gothic" charset="0"/>
                <a:ea typeface="Century Gothic" charset="0"/>
                <a:cs typeface="Century Gothic" charset="0"/>
              </a:rPr>
              <a:t> 1977 het </a:t>
            </a:r>
            <a:r>
              <a:rPr lang="en-GB" altLang="nb-NO" sz="1800" dirty="0" err="1">
                <a:solidFill>
                  <a:srgbClr val="990000"/>
                </a:solidFill>
                <a:latin typeface="Century Gothic" charset="0"/>
                <a:ea typeface="Century Gothic" charset="0"/>
                <a:cs typeface="Century Gothic" charset="0"/>
              </a:rPr>
              <a:t>det</a:t>
            </a:r>
            <a:r>
              <a:rPr lang="en-GB" altLang="nb-NO" sz="1800" dirty="0">
                <a:solidFill>
                  <a:srgbClr val="990000"/>
                </a:solidFill>
                <a:latin typeface="Century Gothic" charset="0"/>
                <a:ea typeface="Century Gothic" charset="0"/>
                <a:cs typeface="Century Gothic" charset="0"/>
              </a:rPr>
              <a:t> </a:t>
            </a:r>
            <a:r>
              <a:rPr lang="en-GB" altLang="nb-NO" sz="1800" dirty="0" smtClean="0">
                <a:solidFill>
                  <a:srgbClr val="990000"/>
                </a:solidFill>
                <a:latin typeface="Century Gothic" charset="0"/>
                <a:ea typeface="Century Gothic" charset="0"/>
                <a:cs typeface="Century Gothic" charset="0"/>
              </a:rPr>
              <a:t>   “</a:t>
            </a:r>
            <a:r>
              <a:rPr lang="en-GB" altLang="nb-NO" sz="1800" dirty="0">
                <a:solidFill>
                  <a:srgbClr val="990000"/>
                </a:solidFill>
                <a:latin typeface="Century Gothic" charset="0"/>
                <a:ea typeface="Century Gothic" charset="0"/>
                <a:cs typeface="Century Gothic" charset="0"/>
              </a:rPr>
              <a:t>23. </a:t>
            </a:r>
            <a:r>
              <a:rPr lang="en-GB" altLang="nb-NO" sz="1800" dirty="0" err="1">
                <a:solidFill>
                  <a:srgbClr val="990000"/>
                </a:solidFill>
                <a:latin typeface="Century Gothic" charset="0"/>
                <a:ea typeface="Century Gothic" charset="0"/>
                <a:cs typeface="Century Gothic" charset="0"/>
              </a:rPr>
              <a:t>søndag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efter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trefoldighets</a:t>
            </a:r>
            <a:r>
              <a:rPr lang="en-GB" altLang="nb-NO" sz="1800" dirty="0">
                <a:solidFill>
                  <a:srgbClr val="990000"/>
                </a:solidFill>
                <a:latin typeface="Century Gothic" charset="0"/>
                <a:ea typeface="Century Gothic" charset="0"/>
                <a:cs typeface="Century Gothic" charset="0"/>
              </a:rPr>
              <a:t> fest”.</a:t>
            </a:r>
            <a:br>
              <a:rPr lang="en-GB" altLang="nb-NO" sz="1800" dirty="0">
                <a:solidFill>
                  <a:srgbClr val="990000"/>
                </a:solidFill>
                <a:latin typeface="Century Gothic" charset="0"/>
                <a:ea typeface="Century Gothic" charset="0"/>
                <a:cs typeface="Century Gothic" charset="0"/>
              </a:rPr>
            </a:br>
            <a:r>
              <a:rPr lang="en-GB" altLang="nb-NO" sz="1800" dirty="0" err="1" smtClean="0">
                <a:solidFill>
                  <a:srgbClr val="990000"/>
                </a:solidFill>
                <a:latin typeface="Century Gothic" charset="0"/>
                <a:ea typeface="Century Gothic" charset="0"/>
                <a:cs typeface="Century Gothic" charset="0"/>
              </a:rPr>
              <a:t>Inntil</a:t>
            </a:r>
            <a:r>
              <a:rPr lang="en-GB" altLang="nb-NO" sz="1800" dirty="0" smtClean="0">
                <a:solidFill>
                  <a:srgbClr val="990000"/>
                </a:solidFill>
                <a:latin typeface="Century Gothic" charset="0"/>
                <a:ea typeface="Century Gothic" charset="0"/>
                <a:cs typeface="Century Gothic" charset="0"/>
              </a:rPr>
              <a:t> 2011 </a:t>
            </a:r>
            <a:r>
              <a:rPr lang="en-GB" altLang="nb-NO" sz="1800" dirty="0">
                <a:solidFill>
                  <a:srgbClr val="990000"/>
                </a:solidFill>
                <a:latin typeface="Century Gothic" charset="0"/>
                <a:ea typeface="Century Gothic" charset="0"/>
                <a:cs typeface="Century Gothic" charset="0"/>
              </a:rPr>
              <a:t>het </a:t>
            </a:r>
            <a:r>
              <a:rPr lang="en-GB" altLang="nb-NO" sz="1800" dirty="0" err="1">
                <a:solidFill>
                  <a:srgbClr val="990000"/>
                </a:solidFill>
                <a:latin typeface="Century Gothic" charset="0"/>
                <a:ea typeface="Century Gothic" charset="0"/>
                <a:cs typeface="Century Gothic" charset="0"/>
              </a:rPr>
              <a:t>det</a:t>
            </a:r>
            <a:r>
              <a:rPr lang="en-GB" altLang="nb-NO" sz="1800" dirty="0">
                <a:solidFill>
                  <a:srgbClr val="990000"/>
                </a:solidFill>
                <a:latin typeface="Century Gothic" charset="0"/>
                <a:ea typeface="Century Gothic" charset="0"/>
                <a:cs typeface="Century Gothic" charset="0"/>
              </a:rPr>
              <a:t> </a:t>
            </a:r>
            <a:r>
              <a:rPr lang="en-GB" altLang="nb-NO" sz="1800" dirty="0" smtClean="0">
                <a:solidFill>
                  <a:srgbClr val="990000"/>
                </a:solidFill>
                <a:latin typeface="Century Gothic" charset="0"/>
                <a:ea typeface="Century Gothic" charset="0"/>
                <a:cs typeface="Century Gothic" charset="0"/>
              </a:rPr>
              <a:t>   “</a:t>
            </a:r>
            <a:r>
              <a:rPr lang="en-GB" altLang="nb-NO" sz="1800" dirty="0">
                <a:solidFill>
                  <a:srgbClr val="990000"/>
                </a:solidFill>
                <a:latin typeface="Century Gothic" charset="0"/>
                <a:ea typeface="Century Gothic" charset="0"/>
                <a:cs typeface="Century Gothic" charset="0"/>
              </a:rPr>
              <a:t>23. </a:t>
            </a:r>
            <a:r>
              <a:rPr lang="en-GB" altLang="nb-NO" sz="1800" dirty="0" err="1">
                <a:solidFill>
                  <a:srgbClr val="990000"/>
                </a:solidFill>
                <a:latin typeface="Century Gothic" charset="0"/>
                <a:ea typeface="Century Gothic" charset="0"/>
                <a:cs typeface="Century Gothic" charset="0"/>
              </a:rPr>
              <a:t>søndag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etter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pinse</a:t>
            </a:r>
            <a:r>
              <a:rPr lang="en-GB" altLang="nb-NO" sz="1800" dirty="0" smtClean="0">
                <a:solidFill>
                  <a:srgbClr val="990000"/>
                </a:solidFill>
                <a:latin typeface="Century Gothic" charset="0"/>
                <a:ea typeface="Century Gothic" charset="0"/>
                <a:cs typeface="Century Gothic" charset="0"/>
              </a:rPr>
              <a:t>”.</a:t>
            </a:r>
          </a:p>
          <a:p>
            <a:pPr>
              <a:lnSpc>
                <a:spcPct val="100000"/>
              </a:lnSpc>
              <a:spcBef>
                <a:spcPts val="500"/>
              </a:spcBef>
              <a:buClr>
                <a:srgbClr val="990000"/>
              </a:buClr>
              <a:buNone/>
            </a:pPr>
            <a:r>
              <a:rPr lang="en-GB" altLang="nb-NO" sz="1800" dirty="0" err="1" smtClean="0">
                <a:solidFill>
                  <a:srgbClr val="990000"/>
                </a:solidFill>
                <a:latin typeface="Century Gothic" charset="0"/>
                <a:ea typeface="Century Gothic" charset="0"/>
                <a:cs typeface="Century Gothic" charset="0"/>
              </a:rPr>
              <a:t>Etter</a:t>
            </a:r>
            <a:r>
              <a:rPr lang="en-GB" altLang="nb-NO" sz="1800" dirty="0" smtClean="0">
                <a:solidFill>
                  <a:srgbClr val="990000"/>
                </a:solidFill>
                <a:latin typeface="Century Gothic" charset="0"/>
                <a:ea typeface="Century Gothic" charset="0"/>
                <a:cs typeface="Century Gothic" charset="0"/>
              </a:rPr>
              <a:t> 2011 </a:t>
            </a:r>
            <a:r>
              <a:rPr lang="en-GB" altLang="nb-NO" sz="1800" dirty="0" err="1" smtClean="0">
                <a:solidFill>
                  <a:srgbClr val="990000"/>
                </a:solidFill>
                <a:latin typeface="Century Gothic" charset="0"/>
                <a:ea typeface="Century Gothic" charset="0"/>
                <a:cs typeface="Century Gothic" charset="0"/>
              </a:rPr>
              <a:t>heter</a:t>
            </a:r>
            <a:r>
              <a:rPr lang="en-GB" altLang="nb-NO" sz="1800" dirty="0" smtClean="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det</a:t>
            </a:r>
            <a:r>
              <a:rPr lang="en-GB" altLang="nb-NO" sz="1800" dirty="0" smtClean="0">
                <a:solidFill>
                  <a:srgbClr val="990000"/>
                </a:solidFill>
                <a:latin typeface="Century Gothic" charset="0"/>
                <a:ea typeface="Century Gothic" charset="0"/>
                <a:cs typeface="Century Gothic" charset="0"/>
              </a:rPr>
              <a:t> “23. </a:t>
            </a:r>
            <a:r>
              <a:rPr lang="en-GB" altLang="nb-NO" sz="1800" dirty="0" err="1" smtClean="0">
                <a:solidFill>
                  <a:srgbClr val="990000"/>
                </a:solidFill>
                <a:latin typeface="Century Gothic" charset="0"/>
                <a:ea typeface="Century Gothic" charset="0"/>
                <a:cs typeface="Century Gothic" charset="0"/>
              </a:rPr>
              <a:t>søndag</a:t>
            </a:r>
            <a:r>
              <a:rPr lang="en-GB" altLang="nb-NO" sz="1800" dirty="0" smtClean="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i</a:t>
            </a:r>
            <a:r>
              <a:rPr lang="en-GB" altLang="nb-NO" sz="1800" dirty="0" smtClean="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treenighetstiden</a:t>
            </a:r>
            <a:r>
              <a:rPr lang="en-GB" altLang="nb-NO" sz="1800" dirty="0" smtClean="0">
                <a:solidFill>
                  <a:srgbClr val="990000"/>
                </a:solidFill>
                <a:latin typeface="Century Gothic" charset="0"/>
                <a:ea typeface="Century Gothic" charset="0"/>
                <a:cs typeface="Century Gothic" charset="0"/>
              </a:rPr>
              <a:t>”</a:t>
            </a:r>
            <a:endParaRPr lang="en-GB" altLang="nb-NO" sz="1800" dirty="0">
              <a:solidFill>
                <a:srgbClr val="990000"/>
              </a:solidFill>
              <a:latin typeface="Century Gothic" charset="0"/>
              <a:ea typeface="Century Gothic" charset="0"/>
              <a:cs typeface="Century Gothic" charset="0"/>
            </a:endParaRPr>
          </a:p>
          <a:p>
            <a:pPr>
              <a:lnSpc>
                <a:spcPct val="100000"/>
              </a:lnSpc>
              <a:spcBef>
                <a:spcPts val="500"/>
              </a:spcBef>
              <a:buClr>
                <a:srgbClr val="990000"/>
              </a:buClr>
              <a:buNone/>
            </a:pPr>
            <a:endParaRPr lang="en-GB" altLang="nb-NO" sz="1800" dirty="0">
              <a:solidFill>
                <a:srgbClr val="990000"/>
              </a:solidFill>
              <a:latin typeface="Century Gothic" charset="0"/>
              <a:ea typeface="Century Gothic" charset="0"/>
              <a:cs typeface="Century Gothic" charset="0"/>
            </a:endParaRPr>
          </a:p>
          <a:p>
            <a:pPr>
              <a:lnSpc>
                <a:spcPct val="100000"/>
              </a:lnSpc>
              <a:spcBef>
                <a:spcPts val="500"/>
              </a:spcBef>
              <a:buClr>
                <a:srgbClr val="990000"/>
              </a:buClr>
              <a:buNone/>
            </a:pPr>
            <a:r>
              <a:rPr lang="en-GB" altLang="nb-NO" sz="1800" dirty="0" err="1">
                <a:solidFill>
                  <a:srgbClr val="990000"/>
                </a:solidFill>
                <a:latin typeface="Century Gothic" charset="0"/>
                <a:ea typeface="Century Gothic" charset="0"/>
                <a:cs typeface="Century Gothic" charset="0"/>
              </a:rPr>
              <a:t>Eivind</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Berggrav</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utgav</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Tider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og</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tekster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i</a:t>
            </a:r>
            <a:r>
              <a:rPr lang="en-GB" altLang="nb-NO" sz="1800" dirty="0">
                <a:solidFill>
                  <a:srgbClr val="990000"/>
                </a:solidFill>
                <a:latin typeface="Century Gothic" charset="0"/>
                <a:ea typeface="Century Gothic" charset="0"/>
                <a:cs typeface="Century Gothic" charset="0"/>
              </a:rPr>
              <a:t> 1947.</a:t>
            </a:r>
          </a:p>
          <a:p>
            <a:pPr>
              <a:lnSpc>
                <a:spcPct val="100000"/>
              </a:lnSpc>
              <a:spcBef>
                <a:spcPts val="500"/>
              </a:spcBef>
              <a:buClr>
                <a:srgbClr val="990000"/>
              </a:buClr>
              <a:buNone/>
            </a:pPr>
            <a:r>
              <a:rPr lang="en-GB" altLang="nb-NO" sz="1800" dirty="0">
                <a:solidFill>
                  <a:srgbClr val="990000"/>
                </a:solidFill>
                <a:latin typeface="Century Gothic" charset="0"/>
                <a:ea typeface="Century Gothic" charset="0"/>
                <a:cs typeface="Century Gothic" charset="0"/>
              </a:rPr>
              <a:t>Der </a:t>
            </a:r>
            <a:r>
              <a:rPr lang="en-GB" altLang="nb-NO" sz="1800" dirty="0" err="1">
                <a:solidFill>
                  <a:srgbClr val="990000"/>
                </a:solidFill>
                <a:latin typeface="Century Gothic" charset="0"/>
                <a:ea typeface="Century Gothic" charset="0"/>
                <a:cs typeface="Century Gothic" charset="0"/>
              </a:rPr>
              <a:t>skriver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han</a:t>
            </a:r>
            <a:r>
              <a:rPr lang="en-GB" altLang="nb-NO" sz="1800" dirty="0">
                <a:solidFill>
                  <a:srgbClr val="990000"/>
                </a:solidFill>
                <a:latin typeface="Century Gothic" charset="0"/>
                <a:ea typeface="Century Gothic" charset="0"/>
                <a:cs typeface="Century Gothic" charset="0"/>
              </a:rPr>
              <a:t> at </a:t>
            </a:r>
            <a:r>
              <a:rPr lang="en-GB" altLang="nb-NO" sz="1800" dirty="0" err="1">
                <a:solidFill>
                  <a:srgbClr val="990000"/>
                </a:solidFill>
                <a:latin typeface="Century Gothic" charset="0"/>
                <a:ea typeface="Century Gothic" charset="0"/>
                <a:cs typeface="Century Gothic" charset="0"/>
              </a:rPr>
              <a:t>treenighetstiden</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er</a:t>
            </a:r>
            <a:r>
              <a:rPr lang="en-GB" altLang="nb-NO" sz="1800" dirty="0">
                <a:solidFill>
                  <a:srgbClr val="990000"/>
                </a:solidFill>
                <a:latin typeface="Century Gothic" charset="0"/>
                <a:ea typeface="Century Gothic" charset="0"/>
                <a:cs typeface="Century Gothic" charset="0"/>
              </a:rPr>
              <a:t>:</a:t>
            </a:r>
          </a:p>
          <a:p>
            <a:pPr lvl="1">
              <a:lnSpc>
                <a:spcPct val="100000"/>
              </a:lnSpc>
              <a:spcBef>
                <a:spcPts val="500"/>
              </a:spcBef>
              <a:buClr>
                <a:srgbClr val="990000"/>
              </a:buClr>
              <a:buNone/>
            </a:pPr>
            <a:r>
              <a:rPr lang="en-GB" altLang="nb-NO" sz="1800" dirty="0">
                <a:solidFill>
                  <a:srgbClr val="990000"/>
                </a:solidFill>
                <a:latin typeface="Century Gothic" charset="0"/>
                <a:ea typeface="Century Gothic" charset="0"/>
                <a:cs typeface="Century Gothic" charset="0"/>
              </a:rPr>
              <a:t>    … et sett </a:t>
            </a:r>
            <a:r>
              <a:rPr lang="en-GB" altLang="nb-NO" sz="1800" dirty="0" err="1">
                <a:solidFill>
                  <a:srgbClr val="990000"/>
                </a:solidFill>
                <a:latin typeface="Century Gothic" charset="0"/>
                <a:ea typeface="Century Gothic" charset="0"/>
                <a:cs typeface="Century Gothic" charset="0"/>
              </a:rPr>
              <a:t>av</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tradisjoner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som</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har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festnet</a:t>
            </a:r>
            <a:r>
              <a:rPr lang="en-GB" altLang="nb-NO" sz="1800" dirty="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seg</a:t>
            </a:r>
            <a:r>
              <a:rPr lang="en-GB" altLang="nb-NO" sz="1800" dirty="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uten</a:t>
            </a:r>
            <a:r>
              <a:rPr lang="en-GB" altLang="nb-NO" sz="1800" dirty="0" smtClean="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en</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på</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forhånd</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avgjort</a:t>
            </a:r>
            <a:r>
              <a:rPr lang="en-GB" altLang="nb-NO" sz="1800" dirty="0">
                <a:solidFill>
                  <a:srgbClr val="990000"/>
                </a:solidFill>
                <a:latin typeface="Century Gothic" charset="0"/>
                <a:ea typeface="Century Gothic" charset="0"/>
                <a:cs typeface="Century Gothic" charset="0"/>
              </a:rPr>
              <a:t> plan. </a:t>
            </a:r>
            <a:br>
              <a:rPr lang="en-GB" altLang="nb-NO" sz="1800" dirty="0">
                <a:solidFill>
                  <a:srgbClr val="990000"/>
                </a:solidFill>
                <a:latin typeface="Century Gothic" charset="0"/>
                <a:ea typeface="Century Gothic" charset="0"/>
                <a:cs typeface="Century Gothic" charset="0"/>
              </a:rPr>
            </a:br>
            <a:r>
              <a:rPr lang="en-GB" altLang="nb-NO" sz="1800" dirty="0" err="1">
                <a:solidFill>
                  <a:srgbClr val="990000"/>
                </a:solidFill>
                <a:latin typeface="Century Gothic" charset="0"/>
                <a:ea typeface="Century Gothic" charset="0"/>
                <a:cs typeface="Century Gothic" charset="0"/>
              </a:rPr>
              <a:t>Det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teologisk</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etterpåklokskap</a:t>
            </a:r>
            <a:r>
              <a:rPr lang="en-GB" altLang="nb-NO" sz="1800" dirty="0">
                <a:solidFill>
                  <a:srgbClr val="990000"/>
                </a:solidFill>
                <a:latin typeface="Century Gothic" charset="0"/>
                <a:ea typeface="Century Gothic" charset="0"/>
                <a:cs typeface="Century Gothic" charset="0"/>
              </a:rPr>
              <a:t> </a:t>
            </a:r>
            <a:br>
              <a:rPr lang="en-GB" altLang="nb-NO" sz="1800" dirty="0">
                <a:solidFill>
                  <a:srgbClr val="990000"/>
                </a:solidFill>
                <a:latin typeface="Century Gothic" charset="0"/>
                <a:ea typeface="Century Gothic" charset="0"/>
                <a:cs typeface="Century Gothic" charset="0"/>
              </a:rPr>
            </a:br>
            <a:r>
              <a:rPr lang="en-GB" altLang="nb-NO" sz="1800" dirty="0" err="1">
                <a:solidFill>
                  <a:srgbClr val="990000"/>
                </a:solidFill>
                <a:latin typeface="Century Gothic" charset="0"/>
                <a:ea typeface="Century Gothic" charset="0"/>
                <a:cs typeface="Century Gothic" charset="0"/>
              </a:rPr>
              <a:t>som</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har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ment</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å</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finne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sindrige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kombinasjoner</a:t>
            </a:r>
            <a:r>
              <a:rPr lang="en-GB" altLang="nb-NO" sz="1800" dirty="0">
                <a:solidFill>
                  <a:srgbClr val="990000"/>
                </a:solidFill>
                <a:latin typeface="Century Gothic" charset="0"/>
                <a:ea typeface="Century Gothic" charset="0"/>
                <a:cs typeface="Century Gothic" charset="0"/>
              </a:rPr>
              <a:t> </a:t>
            </a:r>
            <a:r>
              <a:rPr lang="en-GB" altLang="nb-NO" sz="1800" dirty="0" err="1" smtClean="0">
                <a:solidFill>
                  <a:srgbClr val="990000"/>
                </a:solidFill>
                <a:latin typeface="Century Gothic" charset="0"/>
                <a:ea typeface="Century Gothic" charset="0"/>
                <a:cs typeface="Century Gothic" charset="0"/>
              </a:rPr>
              <a:t>og</a:t>
            </a:r>
            <a:r>
              <a:rPr lang="en-GB" altLang="nb-NO" sz="1800" dirty="0" smtClean="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skjulte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finesser</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i</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tekstvalget</a:t>
            </a:r>
            <a:r>
              <a:rPr lang="en-GB" altLang="nb-NO" sz="1800" dirty="0">
                <a:solidFill>
                  <a:srgbClr val="990000"/>
                </a:solidFill>
                <a:latin typeface="Century Gothic" charset="0"/>
                <a:ea typeface="Century Gothic" charset="0"/>
                <a:cs typeface="Century Gothic" charset="0"/>
              </a:rPr>
              <a:t>. 		</a:t>
            </a:r>
          </a:p>
          <a:p>
            <a:pPr>
              <a:lnSpc>
                <a:spcPct val="100000"/>
              </a:lnSpc>
              <a:spcBef>
                <a:spcPts val="500"/>
              </a:spcBef>
              <a:buClr>
                <a:srgbClr val="990000"/>
              </a:buClr>
              <a:buNone/>
            </a:pPr>
            <a:endParaRPr lang="en-GB" altLang="nb-NO" sz="1800" dirty="0">
              <a:solidFill>
                <a:srgbClr val="990000"/>
              </a:solidFill>
              <a:latin typeface="Century Gothic" charset="0"/>
              <a:ea typeface="Century Gothic" charset="0"/>
              <a:cs typeface="Century Gothic" charset="0"/>
            </a:endParaRPr>
          </a:p>
          <a:p>
            <a:pPr>
              <a:lnSpc>
                <a:spcPct val="100000"/>
              </a:lnSpc>
              <a:spcBef>
                <a:spcPts val="500"/>
              </a:spcBef>
              <a:buClr>
                <a:srgbClr val="990000"/>
              </a:buClr>
              <a:buNone/>
            </a:pPr>
            <a:r>
              <a:rPr lang="en-GB" altLang="nb-NO" sz="1800" dirty="0">
                <a:solidFill>
                  <a:srgbClr val="990000"/>
                </a:solidFill>
                <a:latin typeface="Century Gothic" charset="0"/>
                <a:ea typeface="Century Gothic" charset="0"/>
                <a:cs typeface="Century Gothic" charset="0"/>
              </a:rPr>
              <a:t>I den </a:t>
            </a:r>
            <a:r>
              <a:rPr lang="en-GB" altLang="nb-NO" sz="1800" dirty="0" err="1">
                <a:solidFill>
                  <a:srgbClr val="990000"/>
                </a:solidFill>
                <a:latin typeface="Century Gothic" charset="0"/>
                <a:ea typeface="Century Gothic" charset="0"/>
                <a:cs typeface="Century Gothic" charset="0"/>
              </a:rPr>
              <a:t>nye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tekstboken</a:t>
            </a:r>
            <a:r>
              <a:rPr lang="en-GB" altLang="nb-NO" sz="1800" dirty="0">
                <a:solidFill>
                  <a:srgbClr val="990000"/>
                </a:solidFill>
                <a:latin typeface="Century Gothic" charset="0"/>
                <a:ea typeface="Century Gothic" charset="0"/>
                <a:cs typeface="Century Gothic" charset="0"/>
              </a:rPr>
              <a:t> beholder vi de </a:t>
            </a:r>
            <a:r>
              <a:rPr lang="en-GB" altLang="nb-NO" sz="1800" dirty="0" err="1">
                <a:solidFill>
                  <a:srgbClr val="990000"/>
                </a:solidFill>
                <a:latin typeface="Century Gothic" charset="0"/>
                <a:ea typeface="Century Gothic" charset="0"/>
                <a:cs typeface="Century Gothic" charset="0"/>
              </a:rPr>
              <a:t>gamle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søndagene</a:t>
            </a:r>
            <a:r>
              <a:rPr lang="en-GB" altLang="nb-NO" sz="1800" dirty="0">
                <a:solidFill>
                  <a:srgbClr val="990000"/>
                </a:solidFill>
                <a:latin typeface="Century Gothic" charset="0"/>
                <a:ea typeface="Century Gothic" charset="0"/>
                <a:cs typeface="Century Gothic" charset="0"/>
              </a:rPr>
              <a:t>, </a:t>
            </a:r>
            <a:br>
              <a:rPr lang="en-GB" altLang="nb-NO" sz="1800" dirty="0">
                <a:solidFill>
                  <a:srgbClr val="990000"/>
                </a:solidFill>
                <a:latin typeface="Century Gothic" charset="0"/>
                <a:ea typeface="Century Gothic" charset="0"/>
                <a:cs typeface="Century Gothic" charset="0"/>
              </a:rPr>
            </a:br>
            <a:r>
              <a:rPr lang="en-GB" altLang="nb-NO" sz="1800" dirty="0">
                <a:solidFill>
                  <a:srgbClr val="990000"/>
                </a:solidFill>
                <a:latin typeface="Century Gothic" charset="0"/>
                <a:ea typeface="Century Gothic" charset="0"/>
                <a:cs typeface="Century Gothic" charset="0"/>
              </a:rPr>
              <a:t>men </a:t>
            </a:r>
            <a:r>
              <a:rPr lang="en-GB" altLang="nb-NO" sz="1800" dirty="0" err="1">
                <a:solidFill>
                  <a:srgbClr val="990000"/>
                </a:solidFill>
                <a:latin typeface="Century Gothic" charset="0"/>
                <a:ea typeface="Century Gothic" charset="0"/>
                <a:cs typeface="Century Gothic" charset="0"/>
              </a:rPr>
              <a:t>ikke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nødvendigvis</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i</a:t>
            </a:r>
            <a:r>
              <a:rPr lang="en-GB" altLang="nb-NO" sz="1800" dirty="0">
                <a:solidFill>
                  <a:srgbClr val="990000"/>
                </a:solidFill>
                <a:latin typeface="Century Gothic" charset="0"/>
                <a:ea typeface="Century Gothic" charset="0"/>
                <a:cs typeface="Century Gothic" charset="0"/>
              </a:rPr>
              <a:t> den </a:t>
            </a:r>
            <a:r>
              <a:rPr lang="en-GB" altLang="nb-NO" sz="1800" dirty="0" err="1">
                <a:solidFill>
                  <a:srgbClr val="990000"/>
                </a:solidFill>
                <a:latin typeface="Century Gothic" charset="0"/>
                <a:ea typeface="Century Gothic" charset="0"/>
                <a:cs typeface="Century Gothic" charset="0"/>
              </a:rPr>
              <a:t>gamle</a:t>
            </a:r>
            <a:r>
              <a:rPr lang="en-GB" altLang="nb-NO" sz="1800" dirty="0">
                <a:solidFill>
                  <a:srgbClr val="990000"/>
                </a:solidFill>
                <a:latin typeface="Century Gothic" charset="0"/>
                <a:ea typeface="Century Gothic" charset="0"/>
                <a:cs typeface="Century Gothic" charset="0"/>
              </a:rPr>
              <a:t> </a:t>
            </a:r>
            <a:r>
              <a:rPr lang="en-GB" altLang="nb-NO" sz="1800" dirty="0" err="1">
                <a:solidFill>
                  <a:srgbClr val="990000"/>
                </a:solidFill>
                <a:latin typeface="Century Gothic" charset="0"/>
                <a:ea typeface="Century Gothic" charset="0"/>
                <a:cs typeface="Century Gothic" charset="0"/>
              </a:rPr>
              <a:t>rekkefølgen</a:t>
            </a:r>
            <a:r>
              <a:rPr lang="en-GB" altLang="nb-NO" sz="1800" dirty="0">
                <a:solidFill>
                  <a:srgbClr val="990000"/>
                </a:solidFill>
                <a:latin typeface="Century Gothic" charset="0"/>
                <a:ea typeface="Century Gothic" charset="0"/>
                <a:cs typeface="Century Gothic" charset="0"/>
              </a:rPr>
              <a:t>. </a:t>
            </a: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7795" y="190667"/>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203492" y="1628775"/>
            <a:ext cx="1903412" cy="511333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teksttema</a:t>
            </a:r>
            <a:endParaRPr lang="en-GB" altLang="nb-NO" sz="1900" dirty="0">
              <a:latin typeface="Century Gothic" charset="0"/>
              <a:ea typeface="Century Gothic" charset="0"/>
              <a:cs typeface="Century Gothic" charset="0"/>
            </a:endParaRPr>
          </a:p>
        </p:txBody>
      </p:sp>
    </p:spTree>
    <p:extLst>
      <p:ext uri="{BB962C8B-B14F-4D97-AF65-F5344CB8AC3E}">
        <p14:creationId xmlns:p14="http://schemas.microsoft.com/office/powerpoint/2010/main" val="12159806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8">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358189" y="116133"/>
            <a:ext cx="9577137" cy="6670996"/>
          </a:xfrm>
          <a:prstGeom prst="rect">
            <a:avLst/>
          </a:prstGeom>
          <a:noFill/>
          <a:ln w="9525">
            <a:noFill/>
            <a:miter lim="800000"/>
            <a:headEnd/>
            <a:tailEnd/>
          </a:ln>
          <a:effectLst/>
        </p:spPr>
        <p:txBody>
          <a:bodyPr wrap="square" tIns="152352" bIns="38088" anchor="ctr">
            <a:spAutoFit/>
          </a:bodyPr>
          <a:lstStyle/>
          <a:p>
            <a:pPr algn="ctr">
              <a:buFont typeface="Arial" charset="0"/>
              <a:buNone/>
              <a:defRPr/>
            </a:pPr>
            <a:r>
              <a:rPr lang="nb-NO" sz="2400" dirty="0" smtClean="0">
                <a:solidFill>
                  <a:srgbClr val="002060"/>
                </a:solidFill>
                <a:latin typeface="Century Gothic" charset="0"/>
                <a:ea typeface="Century Gothic" charset="0"/>
                <a:cs typeface="Century Gothic" charset="0"/>
              </a:rPr>
              <a:t>I den nye tekstboken er det gjort</a:t>
            </a:r>
            <a:br>
              <a:rPr lang="nb-NO" sz="2400" dirty="0" smtClean="0">
                <a:solidFill>
                  <a:srgbClr val="002060"/>
                </a:solidFill>
                <a:latin typeface="Century Gothic" charset="0"/>
                <a:ea typeface="Century Gothic" charset="0"/>
                <a:cs typeface="Century Gothic" charset="0"/>
              </a:rPr>
            </a:br>
            <a:r>
              <a:rPr lang="nb-NO" sz="2400" dirty="0" smtClean="0">
                <a:solidFill>
                  <a:srgbClr val="002060"/>
                </a:solidFill>
                <a:latin typeface="Century Gothic" charset="0"/>
                <a:ea typeface="Century Gothic" charset="0"/>
                <a:cs typeface="Century Gothic" charset="0"/>
              </a:rPr>
              <a:t>en varsom gruppering av dagene i treenighetstiden.</a:t>
            </a:r>
          </a:p>
          <a:p>
            <a:pPr marL="228600" indent="-228600">
              <a:buFont typeface="Wingdings" pitchFamily="2" charset="2"/>
              <a:buChar char="§"/>
              <a:defRPr/>
            </a:pPr>
            <a:endParaRPr lang="nb-NO" sz="800" dirty="0" smtClean="0">
              <a:solidFill>
                <a:srgbClr val="C0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Tiden mellom Treenighetssøndag og Aposteldagen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har tekster som knytter de to dagene sammen: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om vår dåp, kallet til å bli disippel, å følge Jesus og om sanne og falske disipler.</a:t>
            </a:r>
          </a:p>
          <a:p>
            <a:pPr marL="228600" indent="-228600">
              <a:buFont typeface="Wingdings" pitchFamily="2" charset="2"/>
              <a:buChar char="§"/>
              <a:defRPr/>
            </a:pPr>
            <a:endParaRPr lang="nb-NO" sz="9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7.-10. søndag har tekster om </a:t>
            </a:r>
            <a:r>
              <a:rPr lang="nb-NO" b="1" dirty="0" smtClean="0">
                <a:solidFill>
                  <a:srgbClr val="990000"/>
                </a:solidFill>
                <a:latin typeface="Century Gothic" charset="0"/>
                <a:ea typeface="Century Gothic" charset="0"/>
                <a:cs typeface="Century Gothic" charset="0"/>
              </a:rPr>
              <a:t>livet i Guds rike</a:t>
            </a:r>
            <a:r>
              <a:rPr lang="nb-NO" dirty="0" smtClean="0">
                <a:solidFill>
                  <a:srgbClr val="990000"/>
                </a:solidFill>
                <a:latin typeface="Century Gothic" charset="0"/>
                <a:ea typeface="Century Gothic" charset="0"/>
                <a:cs typeface="Century Gothic" charset="0"/>
              </a:rPr>
              <a:t>: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om hvordan Gud leter, om et helt hjerte, om ikke å dømme og om tilgivelse.</a:t>
            </a:r>
          </a:p>
          <a:p>
            <a:pPr marL="228600" indent="-228600">
              <a:buFont typeface="Wingdings" pitchFamily="2" charset="2"/>
              <a:buChar char="§"/>
              <a:defRPr/>
            </a:pPr>
            <a:endParaRPr lang="nb-NO" sz="9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11.-15. søndag har tekster om </a:t>
            </a:r>
            <a:r>
              <a:rPr lang="nb-NO" b="1" dirty="0" smtClean="0">
                <a:solidFill>
                  <a:srgbClr val="990000"/>
                </a:solidFill>
                <a:latin typeface="Century Gothic" charset="0"/>
                <a:ea typeface="Century Gothic" charset="0"/>
                <a:cs typeface="Century Gothic" charset="0"/>
              </a:rPr>
              <a:t>livet i Guds menighet</a:t>
            </a:r>
            <a:r>
              <a:rPr lang="nb-NO" dirty="0" smtClean="0">
                <a:solidFill>
                  <a:srgbClr val="990000"/>
                </a:solidFill>
                <a:latin typeface="Century Gothic" charset="0"/>
                <a:ea typeface="Century Gothic" charset="0"/>
                <a:cs typeface="Century Gothic" charset="0"/>
              </a:rPr>
              <a:t>: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om det gamle og det nye </a:t>
            </a:r>
            <a:r>
              <a:rPr lang="nb-NO" dirty="0" err="1" smtClean="0">
                <a:solidFill>
                  <a:srgbClr val="990000"/>
                </a:solidFill>
                <a:latin typeface="Century Gothic" charset="0"/>
                <a:ea typeface="Century Gothic" charset="0"/>
                <a:cs typeface="Century Gothic" charset="0"/>
              </a:rPr>
              <a:t>paktssamfunn</a:t>
            </a:r>
            <a:r>
              <a:rPr lang="nb-NO" dirty="0" smtClean="0">
                <a:solidFill>
                  <a:srgbClr val="990000"/>
                </a:solidFill>
                <a:latin typeface="Century Gothic" charset="0"/>
                <a:ea typeface="Century Gothic" charset="0"/>
                <a:cs typeface="Century Gothic" charset="0"/>
              </a:rPr>
              <a:t>, om tjenesten og talentene,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om arbeidet i Guds vingård, og om kjærligheten. </a:t>
            </a:r>
          </a:p>
          <a:p>
            <a:pPr marL="228600" indent="-228600">
              <a:buFont typeface="Wingdings" pitchFamily="2" charset="2"/>
              <a:buChar char="§"/>
              <a:defRPr/>
            </a:pPr>
            <a:endParaRPr lang="nb-NO" sz="9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16.-18. søndag har tekster om lidelse og oppstandelse og helbredelse.</a:t>
            </a:r>
          </a:p>
          <a:p>
            <a:pPr marL="228600" indent="-228600">
              <a:buFont typeface="Wingdings" pitchFamily="2" charset="2"/>
              <a:buChar char="§"/>
              <a:defRPr/>
            </a:pPr>
            <a:endParaRPr lang="nb-NO" sz="9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19.-22. søndag har tekster om </a:t>
            </a:r>
            <a:r>
              <a:rPr lang="nb-NO" b="1" dirty="0" smtClean="0">
                <a:solidFill>
                  <a:srgbClr val="990000"/>
                </a:solidFill>
                <a:latin typeface="Century Gothic" charset="0"/>
                <a:ea typeface="Century Gothic" charset="0"/>
                <a:cs typeface="Century Gothic" charset="0"/>
              </a:rPr>
              <a:t>livet i Guds verden</a:t>
            </a:r>
            <a:r>
              <a:rPr lang="nb-NO" dirty="0" smtClean="0">
                <a:solidFill>
                  <a:srgbClr val="990000"/>
                </a:solidFill>
                <a:latin typeface="Century Gothic" charset="0"/>
                <a:ea typeface="Century Gothic" charset="0"/>
                <a:cs typeface="Century Gothic" charset="0"/>
              </a:rPr>
              <a:t>:</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om Jesu vilje, om vennskap og ekteskap og familie, om samfunn og rikdom,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og om å leve ut det gode i ord og handling.</a:t>
            </a:r>
          </a:p>
          <a:p>
            <a:pPr marL="228600" indent="-228600">
              <a:buFont typeface="Wingdings" pitchFamily="2" charset="2"/>
              <a:buChar char="§"/>
              <a:defRPr/>
            </a:pPr>
            <a:endParaRPr lang="nb-NO" sz="9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23. søndag har tekster om å leve med oppgjøret i vente, og </a:t>
            </a:r>
            <a:r>
              <a:rPr lang="nb-NO" dirty="0" err="1" smtClean="0">
                <a:solidFill>
                  <a:srgbClr val="990000"/>
                </a:solidFill>
                <a:latin typeface="Century Gothic" charset="0"/>
                <a:ea typeface="Century Gothic" charset="0"/>
                <a:cs typeface="Century Gothic" charset="0"/>
              </a:rPr>
              <a:t>Domssøndagens</a:t>
            </a:r>
            <a:r>
              <a:rPr lang="nb-NO" dirty="0" smtClean="0">
                <a:solidFill>
                  <a:srgbClr val="990000"/>
                </a:solidFill>
                <a:latin typeface="Century Gothic" charset="0"/>
                <a:ea typeface="Century Gothic" charset="0"/>
                <a:cs typeface="Century Gothic" charset="0"/>
              </a:rPr>
              <a:t> tekster viser at Jesus er Kongen på oppgjørets dag. </a:t>
            </a:r>
            <a:br>
              <a:rPr lang="nb-NO" dirty="0" smtClean="0">
                <a:solidFill>
                  <a:srgbClr val="990000"/>
                </a:solidFill>
                <a:latin typeface="Century Gothic" charset="0"/>
                <a:ea typeface="Century Gothic" charset="0"/>
                <a:cs typeface="Century Gothic" charset="0"/>
              </a:rPr>
            </a:br>
            <a:r>
              <a:rPr lang="nb-NO" dirty="0" smtClean="0">
                <a:solidFill>
                  <a:srgbClr val="990000"/>
                </a:solidFill>
                <a:latin typeface="Century Gothic" charset="0"/>
                <a:ea typeface="Century Gothic" charset="0"/>
                <a:cs typeface="Century Gothic" charset="0"/>
              </a:rPr>
              <a:t>Mellom disse to søndagene leses de tekstene som ikke ble lest i åpenbaringstiden. Disse tekstene viser at Jesus er Herre i livets gleder og smerter, og i endetiden.</a:t>
            </a:r>
          </a:p>
          <a:p>
            <a:pPr marL="228600" indent="-228600">
              <a:buFont typeface="Wingdings" pitchFamily="2" charset="2"/>
              <a:buChar char="§"/>
              <a:defRPr/>
            </a:pPr>
            <a:endParaRPr lang="nb-NO" sz="1600" dirty="0" smtClean="0">
              <a:solidFill>
                <a:srgbClr val="990000"/>
              </a:solidFill>
              <a:latin typeface="Century Gothic" charset="0"/>
              <a:ea typeface="Century Gothic" charset="0"/>
              <a:cs typeface="Century Gothic" charset="0"/>
            </a:endParaRPr>
          </a:p>
          <a:p>
            <a:pPr marL="228600" indent="-228600">
              <a:buFont typeface="Wingdings" pitchFamily="2" charset="2"/>
              <a:buChar char="§"/>
              <a:defRPr/>
            </a:pPr>
            <a:endParaRPr lang="nb-NO" sz="1600" dirty="0">
              <a:solidFill>
                <a:srgbClr val="990000"/>
              </a:solidFill>
              <a:latin typeface="Century Gothic" charset="0"/>
              <a:ea typeface="Century Gothic" charset="0"/>
              <a:cs typeface="Century Gothic" charset="0"/>
            </a:endParaRPr>
          </a:p>
        </p:txBody>
      </p:sp>
      <p:pic>
        <p:nvPicPr>
          <p:cNvPr id="7"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7795" y="190667"/>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
          <p:cNvSpPr txBox="1">
            <a:spLocks noChangeArrowheads="1"/>
          </p:cNvSpPr>
          <p:nvPr/>
        </p:nvSpPr>
        <p:spPr bwMode="auto">
          <a:xfrm>
            <a:off x="203492" y="1628775"/>
            <a:ext cx="1903412" cy="511333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teksttema</a:t>
            </a:r>
            <a:endParaRPr lang="en-GB" altLang="nb-NO" sz="19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789688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13811" y="188913"/>
            <a:ext cx="9785684" cy="655320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endParaRPr lang="en-GB" altLang="nb-NO" sz="2200" dirty="0">
              <a:latin typeface="Comic Sans MS" charset="0"/>
            </a:endParaRPr>
          </a:p>
          <a:p>
            <a:pPr algn="ctr" eaLnBrk="1" hangingPunct="1">
              <a:lnSpc>
                <a:spcPct val="100000"/>
              </a:lnSpc>
              <a:spcBef>
                <a:spcPts val="550"/>
              </a:spcBef>
              <a:buNone/>
            </a:pPr>
            <a:r>
              <a:rPr lang="en-GB" altLang="nb-NO" sz="2200" dirty="0" err="1">
                <a:solidFill>
                  <a:srgbClr val="990000"/>
                </a:solidFill>
                <a:latin typeface="Century Gothic" charset="0"/>
                <a:ea typeface="Century Gothic" charset="0"/>
                <a:cs typeface="Century Gothic" charset="0"/>
              </a:rPr>
              <a:t>Ved</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neste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revisjon</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err="1">
                <a:solidFill>
                  <a:srgbClr val="990000"/>
                </a:solidFill>
                <a:latin typeface="Century Gothic" charset="0"/>
                <a:ea typeface="Century Gothic" charset="0"/>
                <a:cs typeface="Century Gothic" charset="0"/>
              </a:rPr>
              <a:t>er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kirken</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kanskje</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klar</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til</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å</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gi</a:t>
            </a:r>
            <a:r>
              <a:rPr lang="en-GB" altLang="nb-NO" sz="2200" dirty="0">
                <a:solidFill>
                  <a:srgbClr val="990000"/>
                </a:solidFill>
                <a:latin typeface="Century Gothic" charset="0"/>
                <a:ea typeface="Century Gothic" charset="0"/>
                <a:cs typeface="Century Gothic" charset="0"/>
              </a:rPr>
              <a:t> </a:t>
            </a:r>
            <a:br>
              <a:rPr lang="en-GB" altLang="nb-NO" sz="2200" dirty="0">
                <a:solidFill>
                  <a:srgbClr val="990000"/>
                </a:solidFill>
                <a:latin typeface="Century Gothic" charset="0"/>
                <a:ea typeface="Century Gothic" charset="0"/>
                <a:cs typeface="Century Gothic" charset="0"/>
              </a:rPr>
            </a:br>
            <a:r>
              <a:rPr lang="en-GB" altLang="nb-NO" sz="2200" dirty="0" err="1">
                <a:solidFill>
                  <a:srgbClr val="990000"/>
                </a:solidFill>
                <a:latin typeface="Century Gothic" charset="0"/>
                <a:ea typeface="Century Gothic" charset="0"/>
                <a:cs typeface="Century Gothic" charset="0"/>
              </a:rPr>
              <a:t>treenighetstiden</a:t>
            </a:r>
            <a:r>
              <a:rPr lang="en-GB" altLang="nb-NO" sz="2200" dirty="0">
                <a:solidFill>
                  <a:srgbClr val="990000"/>
                </a:solidFill>
                <a:latin typeface="Century Gothic" charset="0"/>
                <a:ea typeface="Century Gothic" charset="0"/>
                <a:cs typeface="Century Gothic" charset="0"/>
              </a:rPr>
              <a:t> et </a:t>
            </a:r>
            <a:r>
              <a:rPr lang="en-GB" altLang="nb-NO" sz="2200" dirty="0" err="1">
                <a:solidFill>
                  <a:srgbClr val="990000"/>
                </a:solidFill>
                <a:latin typeface="Century Gothic" charset="0"/>
                <a:ea typeface="Century Gothic" charset="0"/>
                <a:cs typeface="Century Gothic" charset="0"/>
              </a:rPr>
              <a:t>meningsfullt</a:t>
            </a:r>
            <a:r>
              <a:rPr lang="en-GB" altLang="nb-NO" sz="2200" dirty="0">
                <a:solidFill>
                  <a:srgbClr val="990000"/>
                </a:solidFill>
                <a:latin typeface="Century Gothic" charset="0"/>
                <a:ea typeface="Century Gothic" charset="0"/>
                <a:cs typeface="Century Gothic" charset="0"/>
              </a:rPr>
              <a:t> </a:t>
            </a:r>
            <a:r>
              <a:rPr lang="en-GB" altLang="nb-NO" sz="2200" dirty="0" err="1">
                <a:solidFill>
                  <a:srgbClr val="990000"/>
                </a:solidFill>
                <a:latin typeface="Century Gothic" charset="0"/>
                <a:ea typeface="Century Gothic" charset="0"/>
                <a:cs typeface="Century Gothic" charset="0"/>
              </a:rPr>
              <a:t>navn</a:t>
            </a:r>
            <a:r>
              <a:rPr lang="en-GB" altLang="nb-NO" sz="2200" dirty="0">
                <a:solidFill>
                  <a:srgbClr val="990000"/>
                </a:solidFill>
                <a:latin typeface="Century Gothic" charset="0"/>
                <a:ea typeface="Century Gothic" charset="0"/>
                <a:cs typeface="Century Gothic" charset="0"/>
              </a:rPr>
              <a:t>.</a:t>
            </a:r>
          </a:p>
          <a:p>
            <a:pPr algn="ctr" eaLnBrk="1" hangingPunct="1">
              <a:lnSpc>
                <a:spcPct val="100000"/>
              </a:lnSpc>
              <a:spcBef>
                <a:spcPts val="1000"/>
              </a:spcBef>
              <a:buClr>
                <a:srgbClr val="FF0000"/>
              </a:buClr>
              <a:buNone/>
            </a:pPr>
            <a:r>
              <a:rPr lang="en-GB" altLang="nb-NO" sz="4000" dirty="0">
                <a:solidFill>
                  <a:srgbClr val="FF0000"/>
                </a:solidFill>
                <a:latin typeface="Century Gothic" charset="0"/>
                <a:ea typeface="Century Gothic" charset="0"/>
                <a:cs typeface="Century Gothic" charset="0"/>
              </a:rPr>
              <a:t>☺</a:t>
            </a:r>
          </a:p>
          <a:p>
            <a:pPr eaLnBrk="1" hangingPunct="1">
              <a:lnSpc>
                <a:spcPct val="90000"/>
              </a:lnSpc>
              <a:spcBef>
                <a:spcPts val="1000"/>
              </a:spcBef>
              <a:buClr>
                <a:srgbClr val="FF0000"/>
              </a:buClr>
              <a:buNone/>
            </a:pPr>
            <a:endParaRPr lang="en-GB" altLang="nb-NO" sz="4000" dirty="0">
              <a:solidFill>
                <a:srgbClr val="FF0000"/>
              </a:solidFill>
              <a:latin typeface="Century Gothic" charset="0"/>
              <a:ea typeface="Century Gothic" charset="0"/>
              <a:cs typeface="Century Gothic" charset="0"/>
            </a:endParaRPr>
          </a:p>
        </p:txBody>
      </p:sp>
      <p:pic>
        <p:nvPicPr>
          <p:cNvPr id="6"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07795" y="190667"/>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203492" y="1628775"/>
            <a:ext cx="1903412" cy="511333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Bredde</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i</a:t>
            </a:r>
            <a:r>
              <a:rPr lang="en-GB" altLang="nb-NO" sz="1900" dirty="0">
                <a:solidFill>
                  <a:schemeClr val="bg1">
                    <a:lumMod val="65000"/>
                  </a:schemeClr>
                </a:solidFill>
                <a:latin typeface="Century Gothic" charset="0"/>
                <a:ea typeface="Century Gothic" charset="0"/>
                <a:cs typeface="Century Gothic" charset="0"/>
              </a:rPr>
              <a:t> </a:t>
            </a:r>
            <a:r>
              <a:rPr lang="en-GB" altLang="nb-NO" sz="1900" dirty="0" err="1">
                <a:solidFill>
                  <a:schemeClr val="bg1">
                    <a:lumMod val="65000"/>
                  </a:schemeClr>
                </a:solidFill>
                <a:latin typeface="Century Gothic" charset="0"/>
                <a:ea typeface="Century Gothic" charset="0"/>
                <a:cs typeface="Century Gothic" charset="0"/>
              </a:rPr>
              <a:t>bibelstoffet</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Sammenheng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Utvikling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Tekstlengde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Høytlesning</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Inkluderende</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Fortellinger</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65000"/>
                  </a:schemeClr>
                </a:solidFill>
                <a:latin typeface="Century Gothic" charset="0"/>
                <a:ea typeface="Century Gothic" charset="0"/>
                <a:cs typeface="Century Gothic" charset="0"/>
              </a:rPr>
              <a:t>Ekumenikk</a:t>
            </a:r>
            <a:endParaRPr lang="en-GB" altLang="nb-NO" sz="1900" dirty="0">
              <a:solidFill>
                <a:schemeClr val="bg1">
                  <a:lumMod val="6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teksttema</a:t>
            </a:r>
            <a:endParaRPr lang="en-GB" altLang="nb-NO" sz="1900" dirty="0">
              <a:latin typeface="Century Gothic" charset="0"/>
              <a:ea typeface="Century Gothic" charset="0"/>
              <a:cs typeface="Century Gothic" charset="0"/>
            </a:endParaRPr>
          </a:p>
        </p:txBody>
      </p:sp>
    </p:spTree>
    <p:extLst>
      <p:ext uri="{BB962C8B-B14F-4D97-AF65-F5344CB8AC3E}">
        <p14:creationId xmlns:p14="http://schemas.microsoft.com/office/powerpoint/2010/main" val="13021374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75711" y="1628775"/>
            <a:ext cx="1903412" cy="5030788"/>
          </a:xfrm>
          <a:prstGeom prst="rect">
            <a:avLst/>
          </a:prstGeom>
          <a:noFill/>
          <a:ln w="9360">
            <a:solidFill>
              <a:srgbClr val="808080"/>
            </a:solidFill>
            <a:miter lim="800000"/>
            <a:headEnd/>
            <a:tailEnd/>
          </a:ln>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5pPr>
            <a:lvl6pPr marL="25146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6pPr>
            <a:lvl7pPr marL="29718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7pPr>
            <a:lvl8pPr marL="34290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8pPr>
            <a:lvl9pPr marL="38862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9pPr>
          </a:lstStyle>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Bredde</a:t>
            </a:r>
            <a:r>
              <a:rPr lang="en-GB" sz="1900" i="0" dirty="0">
                <a:solidFill>
                  <a:schemeClr val="bg1">
                    <a:lumMod val="65000"/>
                  </a:schemeClr>
                </a:solidFill>
                <a:latin typeface="Century Gothic" charset="0"/>
                <a:ea typeface="Century Gothic" charset="0"/>
                <a:cs typeface="Century Gothic" charset="0"/>
              </a:rPr>
              <a:t> i </a:t>
            </a:r>
            <a:r>
              <a:rPr lang="en-GB" sz="1900" i="0" dirty="0" err="1">
                <a:solidFill>
                  <a:schemeClr val="bg1">
                    <a:lumMod val="65000"/>
                  </a:schemeClr>
                </a:solidFill>
                <a:latin typeface="Century Gothic" charset="0"/>
                <a:ea typeface="Century Gothic" charset="0"/>
                <a:cs typeface="Century Gothic" charset="0"/>
              </a:rPr>
              <a:t>bibelstoffet</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Sammenheng</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Utvikling</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Tekstlengde</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Høytlesning</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Inkluderende</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Fortellinger</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i="0" dirty="0" err="1">
                <a:solidFill>
                  <a:schemeClr val="bg1">
                    <a:lumMod val="65000"/>
                  </a:schemeClr>
                </a:solidFill>
                <a:latin typeface="Century Gothic" charset="0"/>
                <a:ea typeface="Century Gothic" charset="0"/>
                <a:cs typeface="Century Gothic" charset="0"/>
              </a:rPr>
              <a:t>Ekumenikk</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000099"/>
              </a:buClr>
              <a:buSzPct val="100000"/>
              <a:defRPr/>
            </a:pPr>
            <a:r>
              <a:rPr lang="en-GB" sz="1900" i="0" dirty="0" err="1">
                <a:solidFill>
                  <a:schemeClr val="bg1">
                    <a:lumMod val="65000"/>
                  </a:schemeClr>
                </a:solidFill>
                <a:latin typeface="Century Gothic" charset="0"/>
                <a:ea typeface="Century Gothic" charset="0"/>
                <a:cs typeface="Century Gothic" charset="0"/>
              </a:rPr>
              <a:t>Bredde</a:t>
            </a:r>
            <a:r>
              <a:rPr lang="en-GB" sz="1900" i="0" dirty="0">
                <a:solidFill>
                  <a:schemeClr val="bg1">
                    <a:lumMod val="65000"/>
                  </a:schemeClr>
                </a:solidFill>
                <a:latin typeface="Century Gothic" charset="0"/>
                <a:ea typeface="Century Gothic" charset="0"/>
                <a:cs typeface="Century Gothic" charset="0"/>
              </a:rPr>
              <a:t> i </a:t>
            </a:r>
            <a:r>
              <a:rPr lang="en-GB" sz="1900" i="0" dirty="0" err="1">
                <a:solidFill>
                  <a:schemeClr val="bg1">
                    <a:lumMod val="65000"/>
                  </a:schemeClr>
                </a:solidFill>
                <a:latin typeface="Century Gothic" charset="0"/>
                <a:ea typeface="Century Gothic" charset="0"/>
                <a:cs typeface="Century Gothic" charset="0"/>
              </a:rPr>
              <a:t>teksttema</a:t>
            </a:r>
            <a:endParaRPr lang="en-GB" sz="1900" i="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000099"/>
              </a:buClr>
              <a:buSzPct val="100000"/>
              <a:defRPr/>
            </a:pPr>
            <a:r>
              <a:rPr lang="en-GB" sz="1900" i="0" dirty="0">
                <a:solidFill>
                  <a:schemeClr val="accent6">
                    <a:lumMod val="75000"/>
                  </a:schemeClr>
                </a:solidFill>
                <a:latin typeface="Century Gothic" charset="0"/>
                <a:ea typeface="Century Gothic" charset="0"/>
                <a:cs typeface="Century Gothic" charset="0"/>
              </a:rPr>
              <a:t>+ </a:t>
            </a:r>
            <a:r>
              <a:rPr lang="en-GB" sz="1900" i="0" dirty="0" err="1">
                <a:solidFill>
                  <a:schemeClr val="accent6">
                    <a:lumMod val="75000"/>
                  </a:schemeClr>
                </a:solidFill>
                <a:latin typeface="Century Gothic" charset="0"/>
                <a:ea typeface="Century Gothic" charset="0"/>
                <a:cs typeface="Century Gothic" charset="0"/>
              </a:rPr>
              <a:t>prinsipper</a:t>
            </a:r>
            <a:r>
              <a:rPr lang="en-GB" sz="1900" i="0" dirty="0">
                <a:solidFill>
                  <a:schemeClr val="accent6">
                    <a:lumMod val="75000"/>
                  </a:schemeClr>
                </a:solidFill>
                <a:latin typeface="Century Gothic" charset="0"/>
                <a:ea typeface="Century Gothic" charset="0"/>
                <a:cs typeface="Century Gothic" charset="0"/>
              </a:rPr>
              <a:t> </a:t>
            </a:r>
            <a:r>
              <a:rPr lang="en-GB" sz="1900" i="0" dirty="0" err="1">
                <a:solidFill>
                  <a:schemeClr val="accent6">
                    <a:lumMod val="75000"/>
                  </a:schemeClr>
                </a:solidFill>
                <a:latin typeface="Century Gothic" charset="0"/>
                <a:ea typeface="Century Gothic" charset="0"/>
                <a:cs typeface="Century Gothic" charset="0"/>
              </a:rPr>
              <a:t>som</a:t>
            </a:r>
            <a:r>
              <a:rPr lang="en-GB" sz="1900" i="0" dirty="0">
                <a:solidFill>
                  <a:schemeClr val="accent6">
                    <a:lumMod val="75000"/>
                  </a:schemeClr>
                </a:solidFill>
                <a:latin typeface="Century Gothic" charset="0"/>
                <a:ea typeface="Century Gothic" charset="0"/>
                <a:cs typeface="Century Gothic" charset="0"/>
              </a:rPr>
              <a:t> </a:t>
            </a:r>
            <a:r>
              <a:rPr lang="en-GB" sz="1900" i="0" dirty="0" err="1">
                <a:solidFill>
                  <a:schemeClr val="accent6">
                    <a:lumMod val="75000"/>
                  </a:schemeClr>
                </a:solidFill>
                <a:latin typeface="Century Gothic" charset="0"/>
                <a:ea typeface="Century Gothic" charset="0"/>
                <a:cs typeface="Century Gothic" charset="0"/>
              </a:rPr>
              <a:t>dukket</a:t>
            </a:r>
            <a:r>
              <a:rPr lang="en-GB" sz="1900" i="0" dirty="0">
                <a:solidFill>
                  <a:schemeClr val="accent6">
                    <a:lumMod val="75000"/>
                  </a:schemeClr>
                </a:solidFill>
                <a:latin typeface="Century Gothic" charset="0"/>
                <a:ea typeface="Century Gothic" charset="0"/>
                <a:cs typeface="Century Gothic" charset="0"/>
              </a:rPr>
              <a:t> </a:t>
            </a:r>
            <a:r>
              <a:rPr lang="en-GB" sz="1900" i="0" dirty="0" err="1">
                <a:solidFill>
                  <a:schemeClr val="accent6">
                    <a:lumMod val="75000"/>
                  </a:schemeClr>
                </a:solidFill>
                <a:latin typeface="Century Gothic" charset="0"/>
                <a:ea typeface="Century Gothic" charset="0"/>
                <a:cs typeface="Century Gothic" charset="0"/>
              </a:rPr>
              <a:t>opp</a:t>
            </a:r>
            <a:r>
              <a:rPr lang="en-GB" sz="1900" i="0" dirty="0">
                <a:solidFill>
                  <a:schemeClr val="accent6">
                    <a:lumMod val="75000"/>
                  </a:schemeClr>
                </a:solidFill>
                <a:latin typeface="Century Gothic" charset="0"/>
                <a:ea typeface="Century Gothic" charset="0"/>
                <a:cs typeface="Century Gothic" charset="0"/>
              </a:rPr>
              <a:t> </a:t>
            </a:r>
            <a:r>
              <a:rPr lang="en-GB" sz="1900" i="0" dirty="0" err="1">
                <a:solidFill>
                  <a:schemeClr val="accent6">
                    <a:lumMod val="75000"/>
                  </a:schemeClr>
                </a:solidFill>
                <a:latin typeface="Century Gothic" charset="0"/>
                <a:ea typeface="Century Gothic" charset="0"/>
                <a:cs typeface="Century Gothic" charset="0"/>
              </a:rPr>
              <a:t>underveis</a:t>
            </a:r>
            <a:endParaRPr lang="en-GB" sz="1900" i="0" dirty="0">
              <a:solidFill>
                <a:schemeClr val="accent6">
                  <a:lumMod val="75000"/>
                </a:schemeClr>
              </a:solidFill>
              <a:latin typeface="Century Gothic" charset="0"/>
              <a:ea typeface="Century Gothic" charset="0"/>
              <a:cs typeface="Century Gothic" charset="0"/>
            </a:endParaRPr>
          </a:p>
        </p:txBody>
      </p:sp>
      <p:sp>
        <p:nvSpPr>
          <p:cNvPr id="18434" name="Text Box 2"/>
          <p:cNvSpPr txBox="1">
            <a:spLocks noChangeArrowheads="1"/>
          </p:cNvSpPr>
          <p:nvPr/>
        </p:nvSpPr>
        <p:spPr bwMode="auto">
          <a:xfrm>
            <a:off x="2245895" y="230355"/>
            <a:ext cx="9785684" cy="644525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Clr>
                <a:srgbClr val="990000"/>
              </a:buClr>
              <a:buNone/>
            </a:pPr>
            <a:r>
              <a:rPr lang="en-GB" altLang="nb-NO" sz="1800" dirty="0" err="1">
                <a:solidFill>
                  <a:srgbClr val="002060"/>
                </a:solidFill>
                <a:latin typeface="Century Gothic" charset="0"/>
                <a:ea typeface="Century Gothic" charset="0"/>
                <a:cs typeface="Century Gothic" charset="0"/>
              </a:rPr>
              <a:t>Redelighet</a:t>
            </a:r>
            <a:r>
              <a:rPr lang="en-GB" altLang="nb-NO" sz="1800" dirty="0">
                <a:solidFill>
                  <a:srgbClr val="002060"/>
                </a:solidFill>
                <a:latin typeface="Century Gothic" charset="0"/>
                <a:ea typeface="Century Gothic" charset="0"/>
                <a:cs typeface="Century Gothic" charset="0"/>
              </a:rPr>
              <a:t> </a:t>
            </a:r>
            <a:r>
              <a:rPr lang="en-GB" altLang="nb-NO" sz="2000" dirty="0">
                <a:solidFill>
                  <a:srgbClr val="990000"/>
                </a:solidFill>
                <a:latin typeface="Century Gothic" charset="0"/>
                <a:ea typeface="Century Gothic" charset="0"/>
                <a:cs typeface="Century Gothic" charset="0"/>
              </a:rPr>
              <a:t>- </a:t>
            </a:r>
            <a:r>
              <a:rPr lang="en-GB" altLang="nb-NO" sz="1400" dirty="0">
                <a:solidFill>
                  <a:srgbClr val="990000"/>
                </a:solidFill>
                <a:latin typeface="Century Gothic" charset="0"/>
                <a:ea typeface="Century Gothic" charset="0"/>
                <a:cs typeface="Century Gothic" charset="0"/>
              </a:rPr>
              <a:t>Ingen </a:t>
            </a:r>
            <a:r>
              <a:rPr lang="en-GB" altLang="nb-NO" sz="1400" dirty="0" err="1">
                <a:solidFill>
                  <a:srgbClr val="990000"/>
                </a:solidFill>
                <a:latin typeface="Century Gothic" charset="0"/>
                <a:ea typeface="Century Gothic" charset="0"/>
                <a:cs typeface="Century Gothic" charset="0"/>
              </a:rPr>
              <a:t>skal</a:t>
            </a:r>
            <a:r>
              <a:rPr lang="en-GB" altLang="nb-NO" sz="1400" dirty="0">
                <a:solidFill>
                  <a:srgbClr val="990000"/>
                </a:solidFill>
                <a:latin typeface="Century Gothic" charset="0"/>
                <a:ea typeface="Century Gothic" charset="0"/>
                <a:cs typeface="Century Gothic" charset="0"/>
              </a:rPr>
              <a:t> </a:t>
            </a:r>
            <a:r>
              <a:rPr lang="en-GB" altLang="nb-NO" sz="1400" dirty="0" err="1">
                <a:solidFill>
                  <a:srgbClr val="990000"/>
                </a:solidFill>
                <a:latin typeface="Century Gothic" charset="0"/>
                <a:ea typeface="Century Gothic" charset="0"/>
                <a:cs typeface="Century Gothic" charset="0"/>
              </a:rPr>
              <a:t>få</a:t>
            </a:r>
            <a:r>
              <a:rPr lang="en-GB" altLang="nb-NO" sz="1400" dirty="0">
                <a:solidFill>
                  <a:srgbClr val="990000"/>
                </a:solidFill>
                <a:latin typeface="Century Gothic" charset="0"/>
                <a:ea typeface="Century Gothic" charset="0"/>
                <a:cs typeface="Century Gothic" charset="0"/>
              </a:rPr>
              <a:t> </a:t>
            </a:r>
            <a:r>
              <a:rPr lang="en-GB" altLang="nb-NO" sz="1400" dirty="0" err="1">
                <a:solidFill>
                  <a:srgbClr val="990000"/>
                </a:solidFill>
                <a:latin typeface="Century Gothic" charset="0"/>
                <a:ea typeface="Century Gothic" charset="0"/>
                <a:cs typeface="Century Gothic" charset="0"/>
              </a:rPr>
              <a:t>sjokk</a:t>
            </a:r>
            <a:r>
              <a:rPr lang="en-GB" altLang="nb-NO" sz="1400" dirty="0">
                <a:solidFill>
                  <a:srgbClr val="990000"/>
                </a:solidFill>
                <a:latin typeface="Century Gothic" charset="0"/>
                <a:ea typeface="Century Gothic" charset="0"/>
                <a:cs typeface="Century Gothic" charset="0"/>
              </a:rPr>
              <a:t> </a:t>
            </a:r>
            <a:r>
              <a:rPr lang="en-GB" altLang="nb-NO" sz="1400" dirty="0" err="1">
                <a:solidFill>
                  <a:srgbClr val="990000"/>
                </a:solidFill>
                <a:latin typeface="Century Gothic" charset="0"/>
                <a:ea typeface="Century Gothic" charset="0"/>
                <a:cs typeface="Century Gothic" charset="0"/>
              </a:rPr>
              <a:t>når</a:t>
            </a:r>
            <a:r>
              <a:rPr lang="en-GB" altLang="nb-NO" sz="1400" dirty="0">
                <a:solidFill>
                  <a:srgbClr val="990000"/>
                </a:solidFill>
                <a:latin typeface="Century Gothic" charset="0"/>
                <a:ea typeface="Century Gothic" charset="0"/>
                <a:cs typeface="Century Gothic" charset="0"/>
              </a:rPr>
              <a:t> de </a:t>
            </a:r>
            <a:r>
              <a:rPr lang="en-GB" altLang="nb-NO" sz="1400" dirty="0" err="1">
                <a:solidFill>
                  <a:srgbClr val="990000"/>
                </a:solidFill>
                <a:latin typeface="Century Gothic" charset="0"/>
                <a:ea typeface="Century Gothic" charset="0"/>
                <a:cs typeface="Century Gothic" charset="0"/>
              </a:rPr>
              <a:t>leser</a:t>
            </a:r>
            <a:r>
              <a:rPr lang="en-GB" altLang="nb-NO" sz="1400" dirty="0">
                <a:solidFill>
                  <a:srgbClr val="990000"/>
                </a:solidFill>
                <a:latin typeface="Century Gothic" charset="0"/>
                <a:ea typeface="Century Gothic" charset="0"/>
                <a:cs typeface="Century Gothic" charset="0"/>
              </a:rPr>
              <a:t> </a:t>
            </a:r>
            <a:r>
              <a:rPr lang="en-GB" altLang="nb-NO" sz="1400" dirty="0" err="1" smtClean="0">
                <a:solidFill>
                  <a:srgbClr val="990000"/>
                </a:solidFill>
                <a:latin typeface="Century Gothic" charset="0"/>
                <a:ea typeface="Century Gothic" charset="0"/>
                <a:cs typeface="Century Gothic" charset="0"/>
              </a:rPr>
              <a:t>sammenhengen</a:t>
            </a:r>
            <a:r>
              <a:rPr lang="en-GB" altLang="nb-NO" sz="1400" dirty="0" smtClean="0">
                <a:solidFill>
                  <a:srgbClr val="990000"/>
                </a:solidFill>
                <a:latin typeface="Century Gothic" charset="0"/>
                <a:ea typeface="Century Gothic" charset="0"/>
                <a:cs typeface="Century Gothic" charset="0"/>
              </a:rPr>
              <a:t>.</a:t>
            </a:r>
            <a:endParaRPr lang="en-GB" altLang="nb-NO" sz="1400" dirty="0">
              <a:solidFill>
                <a:srgbClr val="99000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1800" dirty="0">
                <a:solidFill>
                  <a:srgbClr val="990000"/>
                </a:solidFill>
                <a:latin typeface="Century Gothic" charset="0"/>
                <a:ea typeface="Century Gothic" charset="0"/>
                <a:cs typeface="Century Gothic" charset="0"/>
              </a:rPr>
              <a:t>	</a:t>
            </a:r>
            <a:r>
              <a:rPr lang="en-GB" altLang="nb-NO" sz="1400" dirty="0">
                <a:solidFill>
                  <a:srgbClr val="990000"/>
                </a:solidFill>
                <a:latin typeface="Century Gothic" charset="0"/>
                <a:ea typeface="Century Gothic" charset="0"/>
                <a:cs typeface="Century Gothic" charset="0"/>
              </a:rPr>
              <a:t>Elia </a:t>
            </a:r>
            <a:r>
              <a:rPr lang="en-GB" altLang="nb-NO" sz="1400" dirty="0" err="1">
                <a:solidFill>
                  <a:srgbClr val="990000"/>
                </a:solidFill>
                <a:latin typeface="Century Gothic" charset="0"/>
                <a:ea typeface="Century Gothic" charset="0"/>
                <a:cs typeface="Century Gothic" charset="0"/>
              </a:rPr>
              <a:t>og</a:t>
            </a:r>
            <a:r>
              <a:rPr lang="en-GB" altLang="nb-NO" sz="1400" dirty="0">
                <a:solidFill>
                  <a:srgbClr val="990000"/>
                </a:solidFill>
                <a:latin typeface="Century Gothic" charset="0"/>
                <a:ea typeface="Century Gothic" charset="0"/>
                <a:cs typeface="Century Gothic" charset="0"/>
              </a:rPr>
              <a:t> </a:t>
            </a:r>
            <a:r>
              <a:rPr lang="en-GB" altLang="nb-NO" sz="1400" dirty="0" err="1">
                <a:solidFill>
                  <a:srgbClr val="990000"/>
                </a:solidFill>
                <a:latin typeface="Century Gothic" charset="0"/>
                <a:ea typeface="Century Gothic" charset="0"/>
                <a:cs typeface="Century Gothic" charset="0"/>
              </a:rPr>
              <a:t>Ba’alprofetene</a:t>
            </a:r>
            <a:r>
              <a:rPr lang="en-GB" altLang="nb-NO" sz="1400" dirty="0">
                <a:solidFill>
                  <a:srgbClr val="990000"/>
                </a:solidFill>
                <a:latin typeface="Century Gothic" charset="0"/>
                <a:ea typeface="Century Gothic" charset="0"/>
                <a:cs typeface="Century Gothic" charset="0"/>
              </a:rPr>
              <a:t>:  </a:t>
            </a:r>
            <a:r>
              <a:rPr lang="nb-NO" altLang="nb-NO" sz="1400" dirty="0">
                <a:solidFill>
                  <a:srgbClr val="990000"/>
                </a:solidFill>
                <a:latin typeface="Century Gothic" charset="0"/>
                <a:ea typeface="Century Gothic" charset="0"/>
                <a:cs typeface="Century Gothic" charset="0"/>
              </a:rPr>
              <a:t>1 Kong 18,21-26.36-39. Hva med vers 40? </a:t>
            </a:r>
          </a:p>
          <a:p>
            <a:pPr eaLnBrk="1" hangingPunct="1">
              <a:lnSpc>
                <a:spcPct val="90000"/>
              </a:lnSpc>
              <a:spcBef>
                <a:spcPts val="700"/>
              </a:spcBef>
              <a:buClr>
                <a:srgbClr val="990000"/>
              </a:buClr>
              <a:buNone/>
            </a:pPr>
            <a:r>
              <a:rPr lang="en-GB" altLang="nb-NO" sz="1400" dirty="0">
                <a:solidFill>
                  <a:srgbClr val="990000"/>
                </a:solidFill>
                <a:latin typeface="Century Gothic" charset="0"/>
                <a:ea typeface="Century Gothic" charset="0"/>
                <a:cs typeface="Century Gothic" charset="0"/>
              </a:rPr>
              <a:t>	v 40: E</a:t>
            </a:r>
            <a:r>
              <a:rPr lang="nb-NO" altLang="nb-NO" sz="1400" dirty="0">
                <a:solidFill>
                  <a:srgbClr val="990000"/>
                </a:solidFill>
                <a:latin typeface="Century Gothic" charset="0"/>
                <a:ea typeface="Century Gothic" charset="0"/>
                <a:cs typeface="Century Gothic" charset="0"/>
              </a:rPr>
              <a:t>lia førte </a:t>
            </a:r>
            <a:r>
              <a:rPr lang="nb-NO" altLang="nb-NO" sz="1400" dirty="0" err="1">
                <a:solidFill>
                  <a:srgbClr val="990000"/>
                </a:solidFill>
                <a:latin typeface="Century Gothic" charset="0"/>
                <a:ea typeface="Century Gothic" charset="0"/>
                <a:cs typeface="Century Gothic" charset="0"/>
              </a:rPr>
              <a:t>Ba'als</a:t>
            </a:r>
            <a:r>
              <a:rPr lang="nb-NO" altLang="nb-NO" sz="1400" dirty="0">
                <a:solidFill>
                  <a:srgbClr val="990000"/>
                </a:solidFill>
                <a:latin typeface="Century Gothic" charset="0"/>
                <a:ea typeface="Century Gothic" charset="0"/>
                <a:cs typeface="Century Gothic" charset="0"/>
              </a:rPr>
              <a:t> profeter ned til </a:t>
            </a:r>
            <a:r>
              <a:rPr lang="nb-NO" altLang="nb-NO" sz="1400" dirty="0" err="1">
                <a:solidFill>
                  <a:srgbClr val="990000"/>
                </a:solidFill>
                <a:latin typeface="Century Gothic" charset="0"/>
                <a:ea typeface="Century Gothic" charset="0"/>
                <a:cs typeface="Century Gothic" charset="0"/>
              </a:rPr>
              <a:t>Kisjon</a:t>
            </a:r>
            <a:r>
              <a:rPr lang="nb-NO" altLang="nb-NO" sz="1400" dirty="0">
                <a:solidFill>
                  <a:srgbClr val="990000"/>
                </a:solidFill>
                <a:latin typeface="Century Gothic" charset="0"/>
                <a:ea typeface="Century Gothic" charset="0"/>
                <a:cs typeface="Century Gothic" charset="0"/>
              </a:rPr>
              <a:t>-bekken og drepte dem der.</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	(Salme 139, minus vers 19-22, og Fork 3, minus vers 3) </a:t>
            </a:r>
          </a:p>
          <a:p>
            <a:pPr eaLnBrk="1" hangingPunct="1">
              <a:lnSpc>
                <a:spcPct val="90000"/>
              </a:lnSpc>
              <a:spcBef>
                <a:spcPts val="700"/>
              </a:spcBef>
              <a:buClr>
                <a:srgbClr val="990000"/>
              </a:buClr>
              <a:buNone/>
            </a:pPr>
            <a:endParaRPr lang="nb-NO" altLang="nb-NO" sz="100" dirty="0">
              <a:solidFill>
                <a:srgbClr val="99000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Det er nok en tendens til bare å ta med ”gode ord”</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				- men frelse og fortapelse er likevel tydelig i Tekstboken.</a:t>
            </a:r>
          </a:p>
          <a:p>
            <a:pPr eaLnBrk="1" hangingPunct="1">
              <a:lnSpc>
                <a:spcPct val="90000"/>
              </a:lnSpc>
              <a:spcBef>
                <a:spcPts val="700"/>
              </a:spcBef>
              <a:buClr>
                <a:srgbClr val="990000"/>
              </a:buClr>
              <a:buNone/>
            </a:pPr>
            <a:endParaRPr lang="nb-NO" altLang="nb-NO" sz="100" dirty="0">
              <a:solidFill>
                <a:srgbClr val="99000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800" dirty="0">
                <a:solidFill>
                  <a:srgbClr val="002060"/>
                </a:solidFill>
                <a:latin typeface="Century Gothic" charset="0"/>
                <a:ea typeface="Century Gothic" charset="0"/>
                <a:cs typeface="Century Gothic" charset="0"/>
              </a:rPr>
              <a:t>Kommunikasjon </a:t>
            </a:r>
            <a:r>
              <a:rPr lang="nb-NO" altLang="nb-NO" sz="1400" dirty="0">
                <a:solidFill>
                  <a:srgbClr val="990000"/>
                </a:solidFill>
                <a:latin typeface="Century Gothic" charset="0"/>
                <a:ea typeface="Century Gothic" charset="0"/>
                <a:cs typeface="Century Gothic" charset="0"/>
              </a:rPr>
              <a:t>- Det skal være begripelig oppdeling av </a:t>
            </a:r>
            <a:r>
              <a:rPr lang="nb-NO" altLang="nb-NO" sz="1400" dirty="0" smtClean="0">
                <a:solidFill>
                  <a:srgbClr val="990000"/>
                </a:solidFill>
                <a:latin typeface="Century Gothic" charset="0"/>
                <a:ea typeface="Century Gothic" charset="0"/>
                <a:cs typeface="Century Gothic" charset="0"/>
              </a:rPr>
              <a:t>vers.</a:t>
            </a:r>
            <a:endParaRPr lang="nb-NO" altLang="nb-NO" sz="14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	</a:t>
            </a:r>
            <a:r>
              <a:rPr lang="nb-NO" altLang="nb-NO" sz="1400" dirty="0" err="1">
                <a:solidFill>
                  <a:srgbClr val="990000"/>
                </a:solidFill>
                <a:latin typeface="Century Gothic" charset="0"/>
                <a:ea typeface="Century Gothic" charset="0"/>
                <a:cs typeface="Century Gothic" charset="0"/>
              </a:rPr>
              <a:t>Hebr</a:t>
            </a:r>
            <a:r>
              <a:rPr lang="nb-NO" altLang="nb-NO" sz="1400" dirty="0">
                <a:solidFill>
                  <a:srgbClr val="990000"/>
                </a:solidFill>
                <a:latin typeface="Century Gothic" charset="0"/>
                <a:ea typeface="Century Gothic" charset="0"/>
                <a:cs typeface="Century Gothic" charset="0"/>
              </a:rPr>
              <a:t> 13,5b-8 Gud har sagt: Jeg slipper deg ikke og svikter deg ikke.</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	</a:t>
            </a:r>
            <a:r>
              <a:rPr lang="nb-NO" altLang="nb-NO" sz="1400" dirty="0" err="1">
                <a:solidFill>
                  <a:srgbClr val="990000"/>
                </a:solidFill>
                <a:latin typeface="Century Gothic" charset="0"/>
                <a:ea typeface="Century Gothic" charset="0"/>
                <a:cs typeface="Century Gothic" charset="0"/>
              </a:rPr>
              <a:t>Hebr</a:t>
            </a:r>
            <a:r>
              <a:rPr lang="nb-NO" altLang="nb-NO" sz="1400" dirty="0">
                <a:solidFill>
                  <a:srgbClr val="990000"/>
                </a:solidFill>
                <a:latin typeface="Century Gothic" charset="0"/>
                <a:ea typeface="Century Gothic" charset="0"/>
                <a:cs typeface="Century Gothic" charset="0"/>
              </a:rPr>
              <a:t> 13,5a+bVær ikke glad i penger, men vær tilfreds med det dere har. For Gud har sagt: Jeg slipper deg ikke og svikter deg ikke.</a:t>
            </a:r>
          </a:p>
          <a:p>
            <a:pPr eaLnBrk="1" hangingPunct="1">
              <a:lnSpc>
                <a:spcPct val="90000"/>
              </a:lnSpc>
              <a:spcBef>
                <a:spcPts val="700"/>
              </a:spcBef>
              <a:buClr>
                <a:srgbClr val="990000"/>
              </a:buClr>
              <a:buNone/>
            </a:pPr>
            <a:endParaRPr lang="nb-NO" altLang="nb-NO" sz="100" dirty="0">
              <a:solidFill>
                <a:srgbClr val="99000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800" dirty="0">
                <a:solidFill>
                  <a:srgbClr val="002060"/>
                </a:solidFill>
                <a:latin typeface="Century Gothic" charset="0"/>
                <a:ea typeface="Century Gothic" charset="0"/>
                <a:cs typeface="Century Gothic" charset="0"/>
              </a:rPr>
              <a:t>Perikope eller anekdote? </a:t>
            </a:r>
            <a:r>
              <a:rPr lang="nb-NO" altLang="nb-NO" sz="1400" dirty="0">
                <a:solidFill>
                  <a:srgbClr val="990000"/>
                </a:solidFill>
                <a:latin typeface="Century Gothic" charset="0"/>
                <a:ea typeface="Century Gothic" charset="0"/>
                <a:cs typeface="Century Gothic" charset="0"/>
              </a:rPr>
              <a:t>– Fortellingen skal ha naturlig </a:t>
            </a:r>
            <a:r>
              <a:rPr lang="nb-NO" altLang="nb-NO" sz="1400" dirty="0" smtClean="0">
                <a:solidFill>
                  <a:srgbClr val="990000"/>
                </a:solidFill>
                <a:latin typeface="Century Gothic" charset="0"/>
                <a:ea typeface="Century Gothic" charset="0"/>
                <a:cs typeface="Century Gothic" charset="0"/>
              </a:rPr>
              <a:t>slutt.</a:t>
            </a:r>
            <a:endParaRPr lang="nb-NO" altLang="nb-NO" sz="14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400" dirty="0" err="1">
                <a:solidFill>
                  <a:srgbClr val="990000"/>
                </a:solidFill>
                <a:latin typeface="Century Gothic" charset="0"/>
                <a:ea typeface="Century Gothic" charset="0"/>
                <a:cs typeface="Century Gothic" charset="0"/>
              </a:rPr>
              <a:t>Apg</a:t>
            </a:r>
            <a:r>
              <a:rPr lang="nb-NO" altLang="nb-NO" sz="1400" dirty="0">
                <a:solidFill>
                  <a:srgbClr val="990000"/>
                </a:solidFill>
                <a:latin typeface="Century Gothic" charset="0"/>
                <a:ea typeface="Century Gothic" charset="0"/>
                <a:cs typeface="Century Gothic" charset="0"/>
              </a:rPr>
              <a:t> 9,19 Så spiste han og kom til krefter. Han ble noen dager hos disiplene i Damaskus.</a:t>
            </a:r>
          </a:p>
          <a:p>
            <a:pPr eaLnBrk="1" hangingPunct="1">
              <a:lnSpc>
                <a:spcPct val="90000"/>
              </a:lnSpc>
              <a:spcBef>
                <a:spcPts val="700"/>
              </a:spcBef>
              <a:buClr>
                <a:srgbClr val="990000"/>
              </a:buClr>
              <a:buNone/>
            </a:pPr>
            <a:endParaRPr lang="nb-NO" altLang="nb-NO" sz="100" dirty="0">
              <a:solidFill>
                <a:srgbClr val="99000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1800" dirty="0" err="1">
                <a:solidFill>
                  <a:srgbClr val="002060"/>
                </a:solidFill>
                <a:latin typeface="Century Gothic" charset="0"/>
                <a:ea typeface="Century Gothic" charset="0"/>
                <a:cs typeface="Century Gothic" charset="0"/>
              </a:rPr>
              <a:t>Adressat</a:t>
            </a:r>
            <a:endParaRPr lang="en-GB" altLang="nb-NO" sz="18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Luk 12,42-48 om den trofaste forvalter, er utvidet med vers 41. </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Vers 41 er ny tekst. Dette er et nøkkelvers til å forstå teksten, som var utelatt mellom Luk 12,35-40 på 2sia II og Luk 12,42-48 på 10sepi II.</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Luk 12,41  Da spurte Peter: «Herre, er denne lignelsen bare for oss, eller er den for alle?» </a:t>
            </a:r>
          </a:p>
          <a:p>
            <a:pPr eaLnBrk="1" hangingPunct="1">
              <a:lnSpc>
                <a:spcPct val="90000"/>
              </a:lnSpc>
              <a:spcBef>
                <a:spcPts val="700"/>
              </a:spcBef>
              <a:buClr>
                <a:srgbClr val="990000"/>
              </a:buClr>
              <a:buNone/>
            </a:pPr>
            <a:r>
              <a:rPr lang="nb-NO" altLang="nb-NO" sz="1400" dirty="0">
                <a:solidFill>
                  <a:srgbClr val="990000"/>
                </a:solidFill>
                <a:latin typeface="Century Gothic" charset="0"/>
                <a:ea typeface="Century Gothic" charset="0"/>
                <a:cs typeface="Century Gothic" charset="0"/>
              </a:rPr>
              <a:t>Luk 12,42 Herren svarte: Hvem er en tro og klok forvalter, en som herren betror oppsynet med de andre tjenerne, så han skal gi dem mat i rette tid? </a:t>
            </a:r>
          </a:p>
          <a:p>
            <a:pPr eaLnBrk="1" hangingPunct="1">
              <a:lnSpc>
                <a:spcPct val="90000"/>
              </a:lnSpc>
              <a:spcBef>
                <a:spcPts val="700"/>
              </a:spcBef>
              <a:buClr>
                <a:srgbClr val="990000"/>
              </a:buClr>
              <a:buNone/>
            </a:pPr>
            <a:endParaRPr lang="nb-NO" altLang="nb-NO" sz="1400" dirty="0">
              <a:solidFill>
                <a:srgbClr val="99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699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4">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8434">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434">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8434">
                                            <p:txEl>
                                              <p:pRg st="12" end="1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434">
                                            <p:txEl>
                                              <p:pRg st="13" end="1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434">
                                            <p:txEl>
                                              <p:pRg st="15" end="15"/>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8434">
                                            <p:txEl>
                                              <p:pRg st="16" end="16"/>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434">
                                            <p:txEl>
                                              <p:pRg st="17" end="17"/>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8434">
                                            <p:txEl>
                                              <p:pRg st="18" end="18"/>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843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29853" y="182230"/>
            <a:ext cx="9769642" cy="6429375"/>
          </a:xfrm>
          <a:prstGeom prst="rect">
            <a:avLst/>
          </a:prstGeom>
          <a:noFill/>
          <a:ln w="9360">
            <a:noFill/>
            <a:miter lim="800000"/>
            <a:headEnd/>
            <a:tailEnd/>
          </a:ln>
        </p:spPr>
        <p:txBody>
          <a:bodyPr/>
          <a:lstStyle/>
          <a:p>
            <a:pPr algn="ctr"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990000"/>
              </a:solidFill>
              <a:latin typeface="Comic Sans MS" pitchFamily="66" charset="0"/>
              <a:ea typeface="+mn-ea"/>
              <a:cs typeface="+mn-cs"/>
            </a:endParaRPr>
          </a:p>
          <a:p>
            <a:pPr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solidFill>
                <a:srgbClr val="990000"/>
              </a:solidFill>
              <a:latin typeface="Comic Sans MS" pitchFamily="66" charset="0"/>
              <a:ea typeface="+mn-ea"/>
              <a:cs typeface="+mn-cs"/>
            </a:endParaRPr>
          </a:p>
          <a:p>
            <a:pPr marL="514350" indent="-51435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2060"/>
                </a:solidFill>
                <a:latin typeface="Century Gothic" charset="0"/>
                <a:ea typeface="Century Gothic" charset="0"/>
                <a:cs typeface="Century Gothic" charset="0"/>
              </a:rPr>
              <a:t>Ingen </a:t>
            </a:r>
            <a:r>
              <a:rPr lang="en-GB" sz="2200" dirty="0" err="1">
                <a:solidFill>
                  <a:srgbClr val="002060"/>
                </a:solidFill>
                <a:latin typeface="Century Gothic" charset="0"/>
                <a:ea typeface="Century Gothic" charset="0"/>
                <a:cs typeface="Century Gothic" charset="0"/>
              </a:rPr>
              <a:t>skal</a:t>
            </a:r>
            <a:r>
              <a:rPr lang="en-GB" sz="2200" dirty="0">
                <a:solidFill>
                  <a:srgbClr val="002060"/>
                </a:solidFill>
                <a:latin typeface="Century Gothic" charset="0"/>
                <a:ea typeface="Century Gothic" charset="0"/>
                <a:cs typeface="Century Gothic" charset="0"/>
              </a:rPr>
              <a:t> </a:t>
            </a:r>
            <a:r>
              <a:rPr lang="en-GB" sz="2200" dirty="0" err="1">
                <a:solidFill>
                  <a:srgbClr val="002060"/>
                </a:solidFill>
                <a:latin typeface="Century Gothic" charset="0"/>
                <a:ea typeface="Century Gothic" charset="0"/>
                <a:cs typeface="Century Gothic" charset="0"/>
              </a:rPr>
              <a:t>bli</a:t>
            </a:r>
            <a:r>
              <a:rPr lang="en-GB" sz="2200" dirty="0">
                <a:solidFill>
                  <a:srgbClr val="002060"/>
                </a:solidFill>
                <a:latin typeface="Century Gothic" charset="0"/>
                <a:ea typeface="Century Gothic" charset="0"/>
                <a:cs typeface="Century Gothic" charset="0"/>
              </a:rPr>
              <a:t> </a:t>
            </a:r>
            <a:r>
              <a:rPr lang="en-GB" sz="2200" dirty="0" err="1">
                <a:solidFill>
                  <a:srgbClr val="002060"/>
                </a:solidFill>
                <a:latin typeface="Century Gothic" charset="0"/>
                <a:ea typeface="Century Gothic" charset="0"/>
                <a:cs typeface="Century Gothic" charset="0"/>
              </a:rPr>
              <a:t>støtt</a:t>
            </a:r>
            <a:r>
              <a:rPr lang="en-GB" sz="2200" dirty="0">
                <a:solidFill>
                  <a:srgbClr val="002060"/>
                </a:solidFill>
                <a:latin typeface="Century Gothic" charset="0"/>
                <a:ea typeface="Century Gothic" charset="0"/>
                <a:cs typeface="Century Gothic" charset="0"/>
              </a:rPr>
              <a:t> </a:t>
            </a:r>
            <a:r>
              <a:rPr lang="en-GB" sz="2200" dirty="0" err="1">
                <a:solidFill>
                  <a:srgbClr val="002060"/>
                </a:solidFill>
                <a:latin typeface="Century Gothic" charset="0"/>
                <a:ea typeface="Century Gothic" charset="0"/>
                <a:cs typeface="Century Gothic" charset="0"/>
              </a:rPr>
              <a:t>av</a:t>
            </a:r>
            <a:r>
              <a:rPr lang="en-GB" sz="2200" dirty="0">
                <a:solidFill>
                  <a:srgbClr val="002060"/>
                </a:solidFill>
                <a:latin typeface="Century Gothic" charset="0"/>
                <a:ea typeface="Century Gothic" charset="0"/>
                <a:cs typeface="Century Gothic" charset="0"/>
              </a:rPr>
              <a:t> </a:t>
            </a:r>
            <a:r>
              <a:rPr lang="en-GB" sz="2200" dirty="0" err="1" smtClean="0">
                <a:solidFill>
                  <a:srgbClr val="002060"/>
                </a:solidFill>
                <a:latin typeface="Century Gothic" charset="0"/>
                <a:ea typeface="Century Gothic" charset="0"/>
                <a:cs typeface="Century Gothic" charset="0"/>
              </a:rPr>
              <a:t>teksten</a:t>
            </a:r>
            <a:r>
              <a:rPr lang="en-GB" sz="2200" dirty="0" smtClean="0">
                <a:solidFill>
                  <a:srgbClr val="002060"/>
                </a:solidFill>
                <a:latin typeface="Century Gothic" charset="0"/>
                <a:ea typeface="Century Gothic" charset="0"/>
                <a:cs typeface="Century Gothic" charset="0"/>
              </a:rPr>
              <a:t>.</a:t>
            </a:r>
            <a:endParaRPr lang="en-GB" sz="2200" dirty="0">
              <a:solidFill>
                <a:srgbClr val="002060"/>
              </a:solidFill>
              <a:latin typeface="Century Gothic" charset="0"/>
              <a:ea typeface="Century Gothic" charset="0"/>
              <a:cs typeface="Century Gothic" charset="0"/>
            </a:endParaRPr>
          </a:p>
          <a:p>
            <a:pPr marL="914400" lvl="1" indent="-45720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solidFill>
                <a:srgbClr val="990000"/>
              </a:solidFill>
              <a:latin typeface="Century Gothic" charset="0"/>
              <a:ea typeface="Century Gothic" charset="0"/>
              <a:cs typeface="Century Gothic" charset="0"/>
            </a:endParaRPr>
          </a:p>
          <a:p>
            <a:pPr marL="1371600" lvl="2" indent="-45720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Tollvesenet</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er</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nok</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ikke</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så</a:t>
            </a:r>
            <a:r>
              <a:rPr lang="en-GB" sz="1800" dirty="0">
                <a:solidFill>
                  <a:srgbClr val="990000"/>
                </a:solidFill>
                <a:latin typeface="Century Gothic" charset="0"/>
                <a:ea typeface="Century Gothic" charset="0"/>
                <a:cs typeface="Century Gothic" charset="0"/>
              </a:rPr>
              <a:t> glade </a:t>
            </a:r>
            <a:br>
              <a:rPr lang="en-GB" sz="1800" dirty="0">
                <a:solidFill>
                  <a:srgbClr val="990000"/>
                </a:solidFill>
                <a:latin typeface="Century Gothic" charset="0"/>
                <a:ea typeface="Century Gothic" charset="0"/>
                <a:cs typeface="Century Gothic" charset="0"/>
              </a:rPr>
            </a:br>
            <a:r>
              <a:rPr lang="en-GB" sz="1800" dirty="0">
                <a:solidFill>
                  <a:srgbClr val="990000"/>
                </a:solidFill>
                <a:latin typeface="Century Gothic" charset="0"/>
                <a:ea typeface="Century Gothic" charset="0"/>
                <a:cs typeface="Century Gothic" charset="0"/>
              </a:rPr>
              <a:t>for all </a:t>
            </a:r>
            <a:r>
              <a:rPr lang="en-GB" sz="1800" dirty="0" err="1">
                <a:solidFill>
                  <a:srgbClr val="990000"/>
                </a:solidFill>
                <a:latin typeface="Century Gothic" charset="0"/>
                <a:ea typeface="Century Gothic" charset="0"/>
                <a:cs typeface="Century Gothic" charset="0"/>
              </a:rPr>
              <a:t>fokuseringen</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på</a:t>
            </a:r>
            <a:r>
              <a:rPr lang="en-GB" sz="1800" dirty="0">
                <a:solidFill>
                  <a:srgbClr val="990000"/>
                </a:solidFill>
                <a:latin typeface="Century Gothic" charset="0"/>
                <a:ea typeface="Century Gothic" charset="0"/>
                <a:cs typeface="Century Gothic" charset="0"/>
              </a:rPr>
              <a:t> Sakkeus, </a:t>
            </a:r>
            <a:br>
              <a:rPr lang="en-GB" sz="1800" dirty="0">
                <a:solidFill>
                  <a:srgbClr val="990000"/>
                </a:solidFill>
                <a:latin typeface="Century Gothic" charset="0"/>
                <a:ea typeface="Century Gothic" charset="0"/>
                <a:cs typeface="Century Gothic" charset="0"/>
              </a:rPr>
            </a:br>
            <a:r>
              <a:rPr lang="en-GB" sz="1800" dirty="0" err="1">
                <a:solidFill>
                  <a:srgbClr val="990000"/>
                </a:solidFill>
                <a:latin typeface="Century Gothic" charset="0"/>
                <a:ea typeface="Century Gothic" charset="0"/>
                <a:cs typeface="Century Gothic" charset="0"/>
              </a:rPr>
              <a:t>og</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andre</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tollere</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og</a:t>
            </a:r>
            <a:r>
              <a:rPr lang="en-GB" sz="1800" dirty="0">
                <a:solidFill>
                  <a:srgbClr val="990000"/>
                </a:solidFill>
                <a:latin typeface="Century Gothic" charset="0"/>
                <a:ea typeface="Century Gothic" charset="0"/>
                <a:cs typeface="Century Gothic" charset="0"/>
              </a:rPr>
              <a:t> </a:t>
            </a:r>
            <a:r>
              <a:rPr lang="en-GB" sz="1800" dirty="0" err="1">
                <a:solidFill>
                  <a:srgbClr val="990000"/>
                </a:solidFill>
                <a:latin typeface="Century Gothic" charset="0"/>
                <a:ea typeface="Century Gothic" charset="0"/>
                <a:cs typeface="Century Gothic" charset="0"/>
              </a:rPr>
              <a:t>syndere</a:t>
            </a:r>
            <a:r>
              <a:rPr lang="en-GB" sz="1800" dirty="0">
                <a:solidFill>
                  <a:srgbClr val="990000"/>
                </a:solidFill>
                <a:latin typeface="Century Gothic" charset="0"/>
                <a:ea typeface="Century Gothic" charset="0"/>
                <a:cs typeface="Century Gothic" charset="0"/>
              </a:rPr>
              <a:t>.</a:t>
            </a:r>
            <a:endParaRPr lang="en-GB" sz="2200" dirty="0">
              <a:solidFill>
                <a:srgbClr val="990000"/>
              </a:solidFill>
              <a:latin typeface="Century Gothic" charset="0"/>
              <a:ea typeface="Century Gothic" charset="0"/>
              <a:cs typeface="Century Gothic" charset="0"/>
            </a:endParaRPr>
          </a:p>
          <a:p>
            <a:pPr marL="457200" indent="-45720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dirty="0">
              <a:solidFill>
                <a:srgbClr val="990000"/>
              </a:solidFill>
              <a:latin typeface="Century Gothic" charset="0"/>
              <a:ea typeface="Century Gothic" charset="0"/>
              <a:cs typeface="Century Gothic" charset="0"/>
            </a:endParaRPr>
          </a:p>
          <a:p>
            <a:pPr lvl="1" indent="-45720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990000"/>
                </a:solidFill>
                <a:latin typeface="Century Gothic" charset="0"/>
                <a:ea typeface="Century Gothic" charset="0"/>
                <a:cs typeface="Century Gothic" charset="0"/>
              </a:rPr>
              <a:t>		</a:t>
            </a:r>
            <a:r>
              <a:rPr lang="en-GB" dirty="0" err="1">
                <a:solidFill>
                  <a:srgbClr val="990000"/>
                </a:solidFill>
                <a:latin typeface="Century Gothic" charset="0"/>
                <a:ea typeface="Century Gothic" charset="0"/>
                <a:cs typeface="Century Gothic" charset="0"/>
              </a:rPr>
              <a:t>Dette</a:t>
            </a:r>
            <a:r>
              <a:rPr lang="en-GB" dirty="0">
                <a:solidFill>
                  <a:srgbClr val="990000"/>
                </a:solidFill>
                <a:latin typeface="Century Gothic" charset="0"/>
                <a:ea typeface="Century Gothic" charset="0"/>
                <a:cs typeface="Century Gothic" charset="0"/>
              </a:rPr>
              <a:t> </a:t>
            </a:r>
            <a:r>
              <a:rPr lang="en-GB" dirty="0" err="1">
                <a:solidFill>
                  <a:srgbClr val="990000"/>
                </a:solidFill>
                <a:latin typeface="Century Gothic" charset="0"/>
                <a:ea typeface="Century Gothic" charset="0"/>
                <a:cs typeface="Century Gothic" charset="0"/>
              </a:rPr>
              <a:t>prinsippet</a:t>
            </a:r>
            <a:r>
              <a:rPr lang="en-GB" dirty="0">
                <a:solidFill>
                  <a:srgbClr val="990000"/>
                </a:solidFill>
                <a:latin typeface="Century Gothic" charset="0"/>
                <a:ea typeface="Century Gothic" charset="0"/>
                <a:cs typeface="Century Gothic" charset="0"/>
              </a:rPr>
              <a:t> </a:t>
            </a:r>
            <a:r>
              <a:rPr lang="en-GB" dirty="0" err="1">
                <a:solidFill>
                  <a:srgbClr val="990000"/>
                </a:solidFill>
                <a:latin typeface="Century Gothic" charset="0"/>
                <a:ea typeface="Century Gothic" charset="0"/>
                <a:cs typeface="Century Gothic" charset="0"/>
              </a:rPr>
              <a:t>ble</a:t>
            </a:r>
            <a:r>
              <a:rPr lang="en-GB" dirty="0">
                <a:solidFill>
                  <a:srgbClr val="990000"/>
                </a:solidFill>
                <a:latin typeface="Century Gothic" charset="0"/>
                <a:ea typeface="Century Gothic" charset="0"/>
                <a:cs typeface="Century Gothic" charset="0"/>
              </a:rPr>
              <a:t> </a:t>
            </a:r>
            <a:r>
              <a:rPr lang="en-GB" dirty="0" err="1">
                <a:solidFill>
                  <a:srgbClr val="990000"/>
                </a:solidFill>
                <a:latin typeface="Century Gothic" charset="0"/>
                <a:ea typeface="Century Gothic" charset="0"/>
                <a:cs typeface="Century Gothic" charset="0"/>
              </a:rPr>
              <a:t>oppgitt</a:t>
            </a:r>
            <a:r>
              <a:rPr lang="en-GB" dirty="0">
                <a:solidFill>
                  <a:srgbClr val="990000"/>
                </a:solidFill>
                <a:latin typeface="Century Gothic" charset="0"/>
                <a:ea typeface="Century Gothic" charset="0"/>
                <a:cs typeface="Century Gothic" charset="0"/>
              </a:rPr>
              <a:t> </a:t>
            </a:r>
            <a:r>
              <a:rPr lang="en-GB" dirty="0" err="1">
                <a:solidFill>
                  <a:srgbClr val="990000"/>
                </a:solidFill>
                <a:latin typeface="Century Gothic" charset="0"/>
                <a:ea typeface="Century Gothic" charset="0"/>
                <a:cs typeface="Century Gothic" charset="0"/>
              </a:rPr>
              <a:t>ganske</a:t>
            </a:r>
            <a:r>
              <a:rPr lang="en-GB" dirty="0">
                <a:solidFill>
                  <a:srgbClr val="990000"/>
                </a:solidFill>
                <a:latin typeface="Century Gothic" charset="0"/>
                <a:ea typeface="Century Gothic" charset="0"/>
                <a:cs typeface="Century Gothic" charset="0"/>
              </a:rPr>
              <a:t> fort!</a:t>
            </a:r>
            <a:endParaRPr lang="en-GB" sz="2200" dirty="0">
              <a:solidFill>
                <a:srgbClr val="990000"/>
              </a:solidFill>
              <a:latin typeface="Century Gothic" charset="0"/>
              <a:ea typeface="Century Gothic" charset="0"/>
              <a:cs typeface="Century Gothic" charset="0"/>
            </a:endParaRPr>
          </a:p>
          <a:p>
            <a:pPr marL="457200" indent="-457200" eaLnBrk="1" hangingPunct="1">
              <a:lnSpc>
                <a:spcPct val="90000"/>
              </a:lnSpc>
              <a:spcBef>
                <a:spcPts val="700"/>
              </a:spcBef>
              <a:buClr>
                <a:srgbClr val="99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1000" dirty="0">
              <a:solidFill>
                <a:srgbClr val="990000"/>
              </a:solidFill>
              <a:latin typeface="Century Gothic" charset="0"/>
              <a:ea typeface="Century Gothic" charset="0"/>
              <a:cs typeface="Century Gothic" charset="0"/>
            </a:endParaRPr>
          </a:p>
        </p:txBody>
      </p:sp>
      <p:pic>
        <p:nvPicPr>
          <p:cNvPr id="7" name="Bilde 6" descr="logo Tollvesene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6119" y="1380791"/>
            <a:ext cx="7921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Bild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845" y="127000"/>
            <a:ext cx="19034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a:spLocks noChangeArrowheads="1"/>
          </p:cNvSpPr>
          <p:nvPr/>
        </p:nvSpPr>
        <p:spPr bwMode="auto">
          <a:xfrm>
            <a:off x="178888" y="1612901"/>
            <a:ext cx="1903412" cy="5030788"/>
          </a:xfrm>
          <a:prstGeom prst="rect">
            <a:avLst/>
          </a:prstGeom>
          <a:noFill/>
          <a:ln w="9360">
            <a:solidFill>
              <a:srgbClr val="808080"/>
            </a:solidFill>
            <a:miter lim="800000"/>
            <a:headEnd/>
            <a:tailEnd/>
          </a:ln>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5pPr>
            <a:lvl6pPr marL="25146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6pPr>
            <a:lvl7pPr marL="29718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7pPr>
            <a:lvl8pPr marL="34290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8pPr>
            <a:lvl9pPr marL="3886200" indent="-228600" defTabSz="449263" eaLnBrk="0" fontAlgn="base" hangingPunct="0">
              <a:lnSpc>
                <a:spcPct val="62000"/>
              </a:lnSpc>
              <a:spcBef>
                <a:spcPts val="500"/>
              </a:spcBef>
              <a:spcAft>
                <a:spcPct val="0"/>
              </a:spcAft>
              <a:buClr>
                <a:srgbClr val="000099"/>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chemeClr val="bg1"/>
                </a:solidFill>
                <a:latin typeface="Arial" charset="0"/>
                <a:ea typeface="DejaVu LGC Sans" charset="0"/>
                <a:cs typeface="DejaVu LGC Sans" charset="0"/>
              </a:defRPr>
            </a:lvl9pPr>
          </a:lstStyle>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Bredde</a:t>
            </a:r>
            <a:r>
              <a:rPr lang="en-GB" sz="1900" dirty="0">
                <a:solidFill>
                  <a:schemeClr val="bg1">
                    <a:lumMod val="65000"/>
                  </a:schemeClr>
                </a:solidFill>
                <a:latin typeface="Century Gothic" charset="0"/>
                <a:ea typeface="Century Gothic" charset="0"/>
                <a:cs typeface="Century Gothic" charset="0"/>
              </a:rPr>
              <a:t> i </a:t>
            </a:r>
            <a:r>
              <a:rPr lang="en-GB" sz="1900" dirty="0" err="1">
                <a:solidFill>
                  <a:schemeClr val="bg1">
                    <a:lumMod val="65000"/>
                  </a:schemeClr>
                </a:solidFill>
                <a:latin typeface="Century Gothic" charset="0"/>
                <a:ea typeface="Century Gothic" charset="0"/>
                <a:cs typeface="Century Gothic" charset="0"/>
              </a:rPr>
              <a:t>bibelstoffet</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Sammenheng</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Utvikling</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Tekstlengde</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Høytlesning</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Inkluderende</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Fortellinger</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F8F8F8"/>
              </a:buClr>
              <a:buSzPct val="100000"/>
              <a:defRPr/>
            </a:pPr>
            <a:r>
              <a:rPr lang="en-GB" sz="1900" dirty="0" err="1">
                <a:solidFill>
                  <a:schemeClr val="bg1">
                    <a:lumMod val="65000"/>
                  </a:schemeClr>
                </a:solidFill>
                <a:latin typeface="Century Gothic" charset="0"/>
                <a:ea typeface="Century Gothic" charset="0"/>
                <a:cs typeface="Century Gothic" charset="0"/>
              </a:rPr>
              <a:t>Ekumenikk</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000099"/>
              </a:buClr>
              <a:buSzPct val="100000"/>
              <a:defRPr/>
            </a:pPr>
            <a:r>
              <a:rPr lang="en-GB" sz="1900" dirty="0" err="1">
                <a:solidFill>
                  <a:schemeClr val="bg1">
                    <a:lumMod val="65000"/>
                  </a:schemeClr>
                </a:solidFill>
                <a:latin typeface="Century Gothic" charset="0"/>
                <a:ea typeface="Century Gothic" charset="0"/>
                <a:cs typeface="Century Gothic" charset="0"/>
              </a:rPr>
              <a:t>Bredde</a:t>
            </a:r>
            <a:r>
              <a:rPr lang="en-GB" sz="1900" dirty="0">
                <a:solidFill>
                  <a:schemeClr val="bg1">
                    <a:lumMod val="65000"/>
                  </a:schemeClr>
                </a:solidFill>
                <a:latin typeface="Century Gothic" charset="0"/>
                <a:ea typeface="Century Gothic" charset="0"/>
                <a:cs typeface="Century Gothic" charset="0"/>
              </a:rPr>
              <a:t> i </a:t>
            </a:r>
            <a:r>
              <a:rPr lang="en-GB" sz="1900" dirty="0" err="1">
                <a:solidFill>
                  <a:schemeClr val="bg1">
                    <a:lumMod val="65000"/>
                  </a:schemeClr>
                </a:solidFill>
                <a:latin typeface="Century Gothic" charset="0"/>
                <a:ea typeface="Century Gothic" charset="0"/>
                <a:cs typeface="Century Gothic" charset="0"/>
              </a:rPr>
              <a:t>teksttema</a:t>
            </a:r>
            <a:endParaRPr lang="en-GB" sz="1900" dirty="0">
              <a:solidFill>
                <a:schemeClr val="bg1">
                  <a:lumMod val="65000"/>
                </a:schemeClr>
              </a:solidFill>
              <a:latin typeface="Century Gothic" charset="0"/>
              <a:ea typeface="Century Gothic" charset="0"/>
              <a:cs typeface="Century Gothic" charset="0"/>
            </a:endParaRPr>
          </a:p>
          <a:p>
            <a:pPr eaLnBrk="1" hangingPunct="1">
              <a:spcBef>
                <a:spcPts val="500"/>
              </a:spcBef>
              <a:buClr>
                <a:srgbClr val="000099"/>
              </a:buClr>
              <a:buSzPct val="100000"/>
              <a:defRPr/>
            </a:pPr>
            <a:r>
              <a:rPr lang="en-GB" sz="1900" dirty="0">
                <a:solidFill>
                  <a:schemeClr val="accent6">
                    <a:lumMod val="75000"/>
                  </a:schemeClr>
                </a:solidFill>
                <a:latin typeface="Century Gothic" charset="0"/>
                <a:ea typeface="Century Gothic" charset="0"/>
                <a:cs typeface="Century Gothic" charset="0"/>
              </a:rPr>
              <a:t>+ </a:t>
            </a:r>
            <a:r>
              <a:rPr lang="en-GB" sz="1900" dirty="0" err="1">
                <a:solidFill>
                  <a:schemeClr val="accent6">
                    <a:lumMod val="75000"/>
                  </a:schemeClr>
                </a:solidFill>
                <a:latin typeface="Century Gothic" charset="0"/>
                <a:ea typeface="Century Gothic" charset="0"/>
                <a:cs typeface="Century Gothic" charset="0"/>
              </a:rPr>
              <a:t>prinsipper</a:t>
            </a:r>
            <a:r>
              <a:rPr lang="en-GB" sz="1900" dirty="0">
                <a:solidFill>
                  <a:schemeClr val="accent6">
                    <a:lumMod val="75000"/>
                  </a:schemeClr>
                </a:solidFill>
                <a:latin typeface="Century Gothic" charset="0"/>
                <a:ea typeface="Century Gothic" charset="0"/>
                <a:cs typeface="Century Gothic" charset="0"/>
              </a:rPr>
              <a:t> </a:t>
            </a:r>
            <a:r>
              <a:rPr lang="en-GB" sz="1900" dirty="0" err="1">
                <a:solidFill>
                  <a:schemeClr val="accent6">
                    <a:lumMod val="75000"/>
                  </a:schemeClr>
                </a:solidFill>
                <a:latin typeface="Century Gothic" charset="0"/>
                <a:ea typeface="Century Gothic" charset="0"/>
                <a:cs typeface="Century Gothic" charset="0"/>
              </a:rPr>
              <a:t>som</a:t>
            </a:r>
            <a:r>
              <a:rPr lang="en-GB" sz="1900" dirty="0">
                <a:solidFill>
                  <a:schemeClr val="accent6">
                    <a:lumMod val="75000"/>
                  </a:schemeClr>
                </a:solidFill>
                <a:latin typeface="Century Gothic" charset="0"/>
                <a:ea typeface="Century Gothic" charset="0"/>
                <a:cs typeface="Century Gothic" charset="0"/>
              </a:rPr>
              <a:t> </a:t>
            </a:r>
            <a:r>
              <a:rPr lang="en-GB" sz="1900" dirty="0" err="1">
                <a:solidFill>
                  <a:schemeClr val="accent6">
                    <a:lumMod val="75000"/>
                  </a:schemeClr>
                </a:solidFill>
                <a:latin typeface="Century Gothic" charset="0"/>
                <a:ea typeface="Century Gothic" charset="0"/>
                <a:cs typeface="Century Gothic" charset="0"/>
              </a:rPr>
              <a:t>dukket</a:t>
            </a:r>
            <a:r>
              <a:rPr lang="en-GB" sz="1900" dirty="0">
                <a:solidFill>
                  <a:schemeClr val="accent6">
                    <a:lumMod val="75000"/>
                  </a:schemeClr>
                </a:solidFill>
                <a:latin typeface="Century Gothic" charset="0"/>
                <a:ea typeface="Century Gothic" charset="0"/>
                <a:cs typeface="Century Gothic" charset="0"/>
              </a:rPr>
              <a:t> </a:t>
            </a:r>
            <a:r>
              <a:rPr lang="en-GB" sz="1900" dirty="0" err="1">
                <a:solidFill>
                  <a:schemeClr val="accent6">
                    <a:lumMod val="75000"/>
                  </a:schemeClr>
                </a:solidFill>
                <a:latin typeface="Century Gothic" charset="0"/>
                <a:ea typeface="Century Gothic" charset="0"/>
                <a:cs typeface="Century Gothic" charset="0"/>
              </a:rPr>
              <a:t>opp</a:t>
            </a:r>
            <a:r>
              <a:rPr lang="en-GB" sz="1900" dirty="0">
                <a:solidFill>
                  <a:schemeClr val="accent6">
                    <a:lumMod val="75000"/>
                  </a:schemeClr>
                </a:solidFill>
                <a:latin typeface="Century Gothic" charset="0"/>
                <a:ea typeface="Century Gothic" charset="0"/>
                <a:cs typeface="Century Gothic" charset="0"/>
              </a:rPr>
              <a:t> </a:t>
            </a:r>
            <a:r>
              <a:rPr lang="en-GB" sz="1900" dirty="0" err="1">
                <a:solidFill>
                  <a:schemeClr val="accent6">
                    <a:lumMod val="75000"/>
                  </a:schemeClr>
                </a:solidFill>
                <a:latin typeface="Century Gothic" charset="0"/>
                <a:ea typeface="Century Gothic" charset="0"/>
                <a:cs typeface="Century Gothic" charset="0"/>
              </a:rPr>
              <a:t>underveis</a:t>
            </a:r>
            <a:endParaRPr lang="en-GB" sz="1900" dirty="0">
              <a:solidFill>
                <a:schemeClr val="accent6">
                  <a:lumMod val="7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7695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66187" y="3198813"/>
            <a:ext cx="1928812" cy="3430588"/>
          </a:xfrm>
          <a:prstGeom prst="rect">
            <a:avLst/>
          </a:prstGeom>
          <a:solidFill>
            <a:srgbClr val="C0C0C0"/>
          </a:solid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gn="ctr" eaLnBrk="1" hangingPunct="1">
              <a:lnSpc>
                <a:spcPct val="90000"/>
              </a:lnSpc>
              <a:spcBef>
                <a:spcPts val="550"/>
              </a:spcBef>
              <a:buNone/>
              <a:defRPr/>
            </a:pPr>
            <a:endParaRPr lang="en-GB" sz="1800" dirty="0">
              <a:solidFill>
                <a:srgbClr val="002060"/>
              </a:solidFill>
              <a:latin typeface="Comic Sans MS" panose="030F0702030302020204" pitchFamily="66" charset="0"/>
            </a:endParaRPr>
          </a:p>
          <a:p>
            <a:pPr algn="ctr" eaLnBrk="1" hangingPunct="1">
              <a:lnSpc>
                <a:spcPct val="90000"/>
              </a:lnSpc>
              <a:spcBef>
                <a:spcPts val="550"/>
              </a:spcBef>
              <a:buNone/>
              <a:defRPr/>
            </a:pPr>
            <a:r>
              <a:rPr lang="en-GB" sz="2400" dirty="0" err="1">
                <a:solidFill>
                  <a:schemeClr val="tx1">
                    <a:lumMod val="65000"/>
                    <a:lumOff val="35000"/>
                  </a:schemeClr>
                </a:solidFill>
                <a:latin typeface="Comic Sans MS" panose="030F0702030302020204" pitchFamily="66" charset="0"/>
              </a:rPr>
              <a:t>Noe</a:t>
            </a:r>
            <a:r>
              <a:rPr lang="en-GB" sz="2400" dirty="0">
                <a:solidFill>
                  <a:schemeClr val="tx1">
                    <a:lumMod val="65000"/>
                    <a:lumOff val="35000"/>
                  </a:schemeClr>
                </a:solidFill>
                <a:latin typeface="Comic Sans MS" panose="030F0702030302020204" pitchFamily="66" charset="0"/>
              </a:rPr>
              <a:t> </a:t>
            </a:r>
          </a:p>
          <a:p>
            <a:pPr algn="ctr" eaLnBrk="1" hangingPunct="1">
              <a:lnSpc>
                <a:spcPct val="90000"/>
              </a:lnSpc>
              <a:spcBef>
                <a:spcPts val="550"/>
              </a:spcBef>
              <a:buNone/>
              <a:defRPr/>
            </a:pPr>
            <a:r>
              <a:rPr lang="en-GB" sz="2400" dirty="0" err="1">
                <a:solidFill>
                  <a:schemeClr val="tx1">
                    <a:lumMod val="65000"/>
                    <a:lumOff val="35000"/>
                  </a:schemeClr>
                </a:solidFill>
                <a:latin typeface="Comic Sans MS" panose="030F0702030302020204" pitchFamily="66" charset="0"/>
              </a:rPr>
              <a:t>kunne</a:t>
            </a:r>
            <a:r>
              <a:rPr lang="en-GB" sz="2400" dirty="0">
                <a:solidFill>
                  <a:schemeClr val="tx1">
                    <a:lumMod val="65000"/>
                    <a:lumOff val="35000"/>
                  </a:schemeClr>
                </a:solidFill>
                <a:latin typeface="Comic Sans MS" panose="030F0702030302020204" pitchFamily="66" charset="0"/>
              </a:rPr>
              <a:t> </a:t>
            </a:r>
          </a:p>
          <a:p>
            <a:pPr algn="ctr" eaLnBrk="1" hangingPunct="1">
              <a:lnSpc>
                <a:spcPct val="90000"/>
              </a:lnSpc>
              <a:spcBef>
                <a:spcPts val="550"/>
              </a:spcBef>
              <a:buNone/>
              <a:defRPr/>
            </a:pPr>
            <a:r>
              <a:rPr lang="en-GB" sz="2400" dirty="0" err="1">
                <a:solidFill>
                  <a:schemeClr val="tx1">
                    <a:lumMod val="65000"/>
                    <a:lumOff val="35000"/>
                  </a:schemeClr>
                </a:solidFill>
                <a:latin typeface="Comic Sans MS" panose="030F0702030302020204" pitchFamily="66" charset="0"/>
              </a:rPr>
              <a:t>vært</a:t>
            </a:r>
            <a:r>
              <a:rPr lang="en-GB" sz="2400" dirty="0">
                <a:solidFill>
                  <a:schemeClr val="tx1">
                    <a:lumMod val="65000"/>
                    <a:lumOff val="35000"/>
                  </a:schemeClr>
                </a:solidFill>
                <a:latin typeface="Comic Sans MS" panose="030F0702030302020204" pitchFamily="66" charset="0"/>
              </a:rPr>
              <a:t> </a:t>
            </a:r>
            <a:r>
              <a:rPr lang="en-GB" sz="2400" dirty="0" err="1">
                <a:solidFill>
                  <a:schemeClr val="tx1">
                    <a:lumMod val="65000"/>
                    <a:lumOff val="35000"/>
                  </a:schemeClr>
                </a:solidFill>
                <a:latin typeface="Comic Sans MS" panose="030F0702030302020204" pitchFamily="66" charset="0"/>
              </a:rPr>
              <a:t>bedre</a:t>
            </a:r>
            <a:r>
              <a:rPr lang="en-GB" sz="2400" dirty="0">
                <a:solidFill>
                  <a:schemeClr val="tx1">
                    <a:lumMod val="65000"/>
                    <a:lumOff val="35000"/>
                  </a:schemeClr>
                </a:solidFill>
                <a:latin typeface="Comic Sans MS" panose="030F0702030302020204" pitchFamily="66" charset="0"/>
              </a:rPr>
              <a:t>!</a:t>
            </a:r>
          </a:p>
        </p:txBody>
      </p:sp>
      <p:sp>
        <p:nvSpPr>
          <p:cNvPr id="62467" name="Text Box 71"/>
          <p:cNvSpPr txBox="1">
            <a:spLocks noChangeArrowheads="1"/>
          </p:cNvSpPr>
          <p:nvPr/>
        </p:nvSpPr>
        <p:spPr bwMode="auto">
          <a:xfrm>
            <a:off x="2328918" y="214314"/>
            <a:ext cx="9654535" cy="64293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endParaRPr lang="nb-NO" altLang="nb-NO" sz="2000">
              <a:solidFill>
                <a:schemeClr val="bg1"/>
              </a:solidFill>
              <a:latin typeface="Arial" charset="0"/>
            </a:endParaRPr>
          </a:p>
        </p:txBody>
      </p:sp>
      <p:sp>
        <p:nvSpPr>
          <p:cNvPr id="50177" name="Rectangle 1"/>
          <p:cNvSpPr>
            <a:spLocks noChangeArrowheads="1"/>
          </p:cNvSpPr>
          <p:nvPr/>
        </p:nvSpPr>
        <p:spPr bwMode="auto">
          <a:xfrm>
            <a:off x="2536058" y="184666"/>
            <a:ext cx="9447395" cy="6440164"/>
          </a:xfrm>
          <a:prstGeom prst="rect">
            <a:avLst/>
          </a:prstGeom>
          <a:noFill/>
          <a:ln w="9525">
            <a:noFill/>
            <a:miter lim="800000"/>
            <a:headEnd/>
            <a:tailEnd/>
          </a:ln>
          <a:effectLst/>
        </p:spPr>
        <p:txBody>
          <a:bodyPr wrap="square" tIns="152352" bIns="38088" anchor="ctr">
            <a:spAutoFit/>
          </a:bodyPr>
          <a:lstStyle/>
          <a:p>
            <a:pPr marL="228600" indent="-228600">
              <a:defRPr/>
            </a:pPr>
            <a:r>
              <a:rPr lang="nb-NO" dirty="0">
                <a:solidFill>
                  <a:srgbClr val="002060"/>
                </a:solidFill>
                <a:latin typeface="Century Gothic" charset="0"/>
                <a:ea typeface="Century Gothic" charset="0"/>
                <a:cs typeface="Century Gothic" charset="0"/>
              </a:rPr>
              <a:t>Bortfall</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I forrige tekstbok ”Kirkeårets tekster” var det gjennomsnittlig </a:t>
            </a:r>
            <a:r>
              <a:rPr lang="nb-NO" b="1" dirty="0">
                <a:solidFill>
                  <a:srgbClr val="990000"/>
                </a:solidFill>
                <a:latin typeface="Century Gothic" charset="0"/>
                <a:ea typeface="Century Gothic" charset="0"/>
                <a:cs typeface="Century Gothic" charset="0"/>
              </a:rPr>
              <a:t>åtte</a:t>
            </a:r>
            <a:r>
              <a:rPr lang="nb-NO" dirty="0">
                <a:solidFill>
                  <a:srgbClr val="990000"/>
                </a:solidFill>
                <a:latin typeface="Century Gothic" charset="0"/>
                <a:ea typeface="Century Gothic" charset="0"/>
                <a:cs typeface="Century Gothic" charset="0"/>
              </a:rPr>
              <a:t> søndager som falt bort hvert år. Dette var på grunn av avkorting av åpenbaringstiden og treenighetstiden, og på grunn av Maria budskapsdag, og på grunn av Bots- og bededag og Allehelgensdag.</a:t>
            </a:r>
          </a:p>
          <a:p>
            <a:pPr marL="228600" indent="-228600">
              <a:defRPr/>
            </a:pPr>
            <a:endParaRPr lang="nb-NO" sz="500" dirty="0">
              <a:solidFill>
                <a:srgbClr val="C00000"/>
              </a:solidFill>
              <a:latin typeface="Century Gothic" charset="0"/>
              <a:ea typeface="Century Gothic" charset="0"/>
              <a:cs typeface="Century Gothic" charset="0"/>
            </a:endParaRPr>
          </a:p>
          <a:p>
            <a:pPr marL="228600" indent="-228600">
              <a:defRPr/>
            </a:pPr>
            <a:r>
              <a:rPr lang="nb-NO" dirty="0">
                <a:solidFill>
                  <a:srgbClr val="002060"/>
                </a:solidFill>
                <a:latin typeface="Century Gothic" charset="0"/>
                <a:ea typeface="Century Gothic" charset="0"/>
                <a:cs typeface="Century Gothic" charset="0"/>
              </a:rPr>
              <a:t>Tiltak</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Tekstene på fire søndager som kan falle bort i åpenbaringstiden, når påsken er tidlig, blir lest i slutten av treenighetstiden.</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Maria budskapsdag føyes inn mellom - eller etter - fire oppsatte søndager i fastetiden. Fra 1977 har dagen vært lagt til søndag nærmest 25. mars - ni måneder før jul - eller senest søndag før Palmesøndag. Dermed har én av fem søndager i faste falt bort hvert år.</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Vingårdssøndagen er lagt til 14. søndag i treenighetstiden.</a:t>
            </a:r>
          </a:p>
          <a:p>
            <a:pPr marL="228600" indent="-228600">
              <a:buFont typeface="Wingdings" pitchFamily="2" charset="2"/>
              <a:buChar char="§"/>
              <a:defRPr/>
            </a:pPr>
            <a:endParaRPr lang="nb-NO" sz="500" dirty="0">
              <a:solidFill>
                <a:srgbClr val="C00000"/>
              </a:solidFill>
              <a:latin typeface="Century Gothic" charset="0"/>
              <a:ea typeface="Century Gothic" charset="0"/>
              <a:cs typeface="Century Gothic" charset="0"/>
            </a:endParaRPr>
          </a:p>
          <a:p>
            <a:pPr>
              <a:buFont typeface="Arial" charset="0"/>
              <a:buNone/>
              <a:defRPr/>
            </a:pPr>
            <a:r>
              <a:rPr lang="nb-NO" dirty="0">
                <a:solidFill>
                  <a:srgbClr val="002060"/>
                </a:solidFill>
                <a:latin typeface="Century Gothic" charset="0"/>
                <a:ea typeface="Century Gothic" charset="0"/>
                <a:cs typeface="Century Gothic" charset="0"/>
              </a:rPr>
              <a:t>Er det så farlig?</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Et eksempel på konsekvenser: Kirkemøtet 2011 vedtok å ha  Bots- og bønnedag søndag før Allehelgensdag (som </a:t>
            </a:r>
            <a:r>
              <a:rPr lang="nb-NO" dirty="0" smtClean="0">
                <a:solidFill>
                  <a:srgbClr val="990000"/>
                </a:solidFill>
                <a:latin typeface="Century Gothic" charset="0"/>
                <a:ea typeface="Century Gothic" charset="0"/>
                <a:cs typeface="Century Gothic" charset="0"/>
              </a:rPr>
              <a:t>før), i </a:t>
            </a:r>
            <a:r>
              <a:rPr lang="nb-NO" dirty="0">
                <a:solidFill>
                  <a:srgbClr val="990000"/>
                </a:solidFill>
                <a:latin typeface="Century Gothic" charset="0"/>
                <a:ea typeface="Century Gothic" charset="0"/>
                <a:cs typeface="Century Gothic" charset="0"/>
              </a:rPr>
              <a:t>stedet for på 20. søndag i </a:t>
            </a:r>
            <a:r>
              <a:rPr lang="nb-NO" dirty="0" smtClean="0">
                <a:solidFill>
                  <a:srgbClr val="990000"/>
                </a:solidFill>
                <a:latin typeface="Century Gothic" charset="0"/>
                <a:ea typeface="Century Gothic" charset="0"/>
                <a:cs typeface="Century Gothic" charset="0"/>
              </a:rPr>
              <a:t>treenighetstiden</a:t>
            </a:r>
            <a:r>
              <a:rPr lang="nb-NO" dirty="0">
                <a:solidFill>
                  <a:srgbClr val="990000"/>
                </a:solidFill>
                <a:latin typeface="Century Gothic" charset="0"/>
                <a:ea typeface="Century Gothic" charset="0"/>
                <a:cs typeface="Century Gothic" charset="0"/>
              </a:rPr>
              <a:t>. Dermed er det to påfølgende søndager som fortrenger  dager i treenighetstiden.</a:t>
            </a:r>
          </a:p>
          <a:p>
            <a:pPr marL="228600" indent="-228600">
              <a:buFont typeface="Wingdings" pitchFamily="2" charset="2"/>
              <a:buChar char="§"/>
              <a:defRPr/>
            </a:pPr>
            <a:r>
              <a:rPr lang="nb-NO" dirty="0" smtClean="0">
                <a:solidFill>
                  <a:srgbClr val="990000"/>
                </a:solidFill>
                <a:latin typeface="Century Gothic" charset="0"/>
                <a:ea typeface="Century Gothic" charset="0"/>
                <a:cs typeface="Century Gothic" charset="0"/>
              </a:rPr>
              <a:t>Dette går ut over tekstene på 21</a:t>
            </a:r>
            <a:r>
              <a:rPr lang="nb-NO" dirty="0">
                <a:solidFill>
                  <a:srgbClr val="990000"/>
                </a:solidFill>
                <a:latin typeface="Century Gothic" charset="0"/>
                <a:ea typeface="Century Gothic" charset="0"/>
                <a:cs typeface="Century Gothic" charset="0"/>
              </a:rPr>
              <a:t>.- 24. søndag i treenighetstiden. </a:t>
            </a:r>
          </a:p>
          <a:p>
            <a:pPr marL="228600" indent="-228600">
              <a:buFont typeface="Wingdings" pitchFamily="2" charset="2"/>
              <a:buChar char="§"/>
              <a:defRPr/>
            </a:pPr>
            <a:r>
              <a:rPr lang="nb-NO" dirty="0">
                <a:solidFill>
                  <a:srgbClr val="990000"/>
                </a:solidFill>
                <a:latin typeface="Century Gothic" charset="0"/>
                <a:ea typeface="Century Gothic" charset="0"/>
                <a:cs typeface="Century Gothic" charset="0"/>
              </a:rPr>
              <a:t>Dette betyr at fortellingen om den rike bonden faller bort i atten år mellom 2016 og 2034, og den barmhjertige samaritan blir den bortkomne samaritan i femten år mellom 2025 og 2040.</a:t>
            </a:r>
          </a:p>
        </p:txBody>
      </p:sp>
      <p:pic>
        <p:nvPicPr>
          <p:cNvPr id="62469"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999" y="214314"/>
            <a:ext cx="18923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Bilde 6"/>
          <p:cNvPicPr>
            <a:picLocks noChangeAspect="1"/>
          </p:cNvPicPr>
          <p:nvPr/>
        </p:nvPicPr>
        <p:blipFill>
          <a:blip r:embed="rId4" cstate="email">
            <a:clrChange>
              <a:clrFrom>
                <a:srgbClr val="015697"/>
              </a:clrFrom>
              <a:clrTo>
                <a:srgbClr val="015697">
                  <a:alpha val="0"/>
                </a:srgbClr>
              </a:clrTo>
            </a:clrChange>
            <a:extLst>
              <a:ext uri="{28A0092B-C50C-407E-A947-70E740481C1C}">
                <a14:useLocalDpi xmlns:a14="http://schemas.microsoft.com/office/drawing/2010/main"/>
              </a:ext>
            </a:extLst>
          </a:blip>
          <a:srcRect/>
          <a:stretch>
            <a:fillRect/>
          </a:stretch>
        </p:blipFill>
        <p:spPr bwMode="auto">
          <a:xfrm rot="16440688">
            <a:off x="298744" y="1297783"/>
            <a:ext cx="1757363" cy="1387475"/>
          </a:xfrm>
          <a:prstGeom prst="rect">
            <a:avLst/>
          </a:prstGeom>
          <a:noFill/>
          <a:ln>
            <a:noFill/>
          </a:ln>
          <a:effectLst>
            <a:outerShdw blurRad="63500" dist="508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262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7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17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177">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0177">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017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700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6" name="TextBox 1"/>
          <p:cNvSpPr txBox="1">
            <a:spLocks noChangeArrowheads="1"/>
          </p:cNvSpPr>
          <p:nvPr/>
        </p:nvSpPr>
        <p:spPr bwMode="auto">
          <a:xfrm>
            <a:off x="3256546" y="6225647"/>
            <a:ext cx="87429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a:lnSpc>
                <a:spcPct val="100000"/>
              </a:lnSpc>
              <a:buClr>
                <a:srgbClr val="000062"/>
              </a:buClr>
              <a:buNone/>
            </a:pPr>
            <a:r>
              <a:rPr lang="en-GB" altLang="nb-NO" sz="2200" dirty="0" err="1">
                <a:solidFill>
                  <a:schemeClr val="bg1">
                    <a:lumMod val="95000"/>
                  </a:schemeClr>
                </a:solidFill>
                <a:latin typeface="Century Gothic" charset="0"/>
                <a:ea typeface="Century Gothic" charset="0"/>
                <a:cs typeface="Century Gothic" charset="0"/>
              </a:rPr>
              <a:t>Nå</a:t>
            </a:r>
            <a:r>
              <a:rPr lang="en-GB" altLang="nb-NO" sz="2200" dirty="0">
                <a:solidFill>
                  <a:schemeClr val="bg1">
                    <a:lumMod val="95000"/>
                  </a:schemeClr>
                </a:solidFill>
                <a:latin typeface="Century Gothic" charset="0"/>
                <a:ea typeface="Century Gothic" charset="0"/>
                <a:cs typeface="Century Gothic" charset="0"/>
              </a:rPr>
              <a:t> </a:t>
            </a:r>
            <a:r>
              <a:rPr lang="en-GB" altLang="nb-NO" sz="2200" dirty="0" err="1">
                <a:solidFill>
                  <a:schemeClr val="bg1">
                    <a:lumMod val="95000"/>
                  </a:schemeClr>
                </a:solidFill>
                <a:latin typeface="Century Gothic" charset="0"/>
                <a:ea typeface="Century Gothic" charset="0"/>
                <a:cs typeface="Century Gothic" charset="0"/>
              </a:rPr>
              <a:t>er</a:t>
            </a:r>
            <a:r>
              <a:rPr lang="en-GB" altLang="nb-NO" sz="2200" dirty="0">
                <a:solidFill>
                  <a:schemeClr val="bg1">
                    <a:lumMod val="95000"/>
                  </a:schemeClr>
                </a:solidFill>
                <a:latin typeface="Century Gothic" charset="0"/>
                <a:ea typeface="Century Gothic" charset="0"/>
                <a:cs typeface="Century Gothic" charset="0"/>
              </a:rPr>
              <a:t> </a:t>
            </a:r>
            <a:r>
              <a:rPr lang="en-GB" altLang="nb-NO" sz="2200" dirty="0" err="1">
                <a:solidFill>
                  <a:schemeClr val="bg1">
                    <a:lumMod val="95000"/>
                  </a:schemeClr>
                </a:solidFill>
                <a:latin typeface="Century Gothic" charset="0"/>
                <a:ea typeface="Century Gothic" charset="0"/>
                <a:cs typeface="Century Gothic" charset="0"/>
              </a:rPr>
              <a:t>det</a:t>
            </a:r>
            <a:r>
              <a:rPr lang="en-GB" altLang="nb-NO" sz="2200" dirty="0">
                <a:solidFill>
                  <a:schemeClr val="bg1">
                    <a:lumMod val="95000"/>
                  </a:schemeClr>
                </a:solidFill>
                <a:latin typeface="Century Gothic" charset="0"/>
                <a:ea typeface="Century Gothic" charset="0"/>
                <a:cs typeface="Century Gothic" charset="0"/>
              </a:rPr>
              <a:t> </a:t>
            </a:r>
            <a:r>
              <a:rPr lang="en-GB" altLang="nb-NO" sz="2200" dirty="0" err="1">
                <a:solidFill>
                  <a:schemeClr val="bg1">
                    <a:lumMod val="95000"/>
                  </a:schemeClr>
                </a:solidFill>
                <a:latin typeface="Century Gothic" charset="0"/>
                <a:ea typeface="Century Gothic" charset="0"/>
                <a:cs typeface="Century Gothic" charset="0"/>
              </a:rPr>
              <a:t>deres</a:t>
            </a:r>
            <a:r>
              <a:rPr lang="en-GB" altLang="nb-NO" sz="2200" dirty="0">
                <a:solidFill>
                  <a:schemeClr val="bg1">
                    <a:lumMod val="95000"/>
                  </a:schemeClr>
                </a:solidFill>
                <a:latin typeface="Century Gothic" charset="0"/>
                <a:ea typeface="Century Gothic" charset="0"/>
                <a:cs typeface="Century Gothic" charset="0"/>
              </a:rPr>
              <a:t> tur </a:t>
            </a:r>
            <a:r>
              <a:rPr lang="en-GB" altLang="nb-NO" sz="2200" dirty="0" smtClean="0">
                <a:solidFill>
                  <a:schemeClr val="bg1">
                    <a:lumMod val="95000"/>
                  </a:schemeClr>
                </a:solidFill>
                <a:latin typeface="Century Gothic" charset="0"/>
                <a:ea typeface="Century Gothic" charset="0"/>
                <a:cs typeface="Century Gothic" charset="0"/>
              </a:rPr>
              <a:t>- </a:t>
            </a:r>
            <a:r>
              <a:rPr lang="en-GB" altLang="nb-NO" sz="2200" dirty="0" err="1" smtClean="0">
                <a:solidFill>
                  <a:schemeClr val="bg1">
                    <a:lumMod val="95000"/>
                  </a:schemeClr>
                </a:solidFill>
                <a:latin typeface="Century Gothic" charset="0"/>
                <a:ea typeface="Century Gothic" charset="0"/>
                <a:cs typeface="Century Gothic" charset="0"/>
              </a:rPr>
              <a:t>og</a:t>
            </a:r>
            <a:r>
              <a:rPr lang="en-GB" altLang="nb-NO" sz="2200" dirty="0" smtClean="0">
                <a:solidFill>
                  <a:schemeClr val="bg1">
                    <a:lumMod val="95000"/>
                  </a:schemeClr>
                </a:solidFill>
                <a:latin typeface="Century Gothic" charset="0"/>
                <a:ea typeface="Century Gothic" charset="0"/>
                <a:cs typeface="Century Gothic" charset="0"/>
              </a:rPr>
              <a:t> </a:t>
            </a:r>
            <a:r>
              <a:rPr lang="en-GB" altLang="nb-NO" sz="2200" dirty="0" err="1">
                <a:solidFill>
                  <a:schemeClr val="bg1">
                    <a:lumMod val="95000"/>
                  </a:schemeClr>
                </a:solidFill>
                <a:latin typeface="Century Gothic" charset="0"/>
                <a:ea typeface="Century Gothic" charset="0"/>
                <a:cs typeface="Century Gothic" charset="0"/>
              </a:rPr>
              <a:t>deres</a:t>
            </a:r>
            <a:r>
              <a:rPr lang="en-GB" altLang="nb-NO" sz="2200" dirty="0">
                <a:solidFill>
                  <a:schemeClr val="bg1">
                    <a:lumMod val="95000"/>
                  </a:schemeClr>
                </a:solidFill>
                <a:latin typeface="Century Gothic" charset="0"/>
                <a:ea typeface="Century Gothic" charset="0"/>
                <a:cs typeface="Century Gothic" charset="0"/>
              </a:rPr>
              <a:t> </a:t>
            </a:r>
            <a:r>
              <a:rPr lang="en-GB" altLang="nb-NO" sz="2200" dirty="0" err="1" smtClean="0">
                <a:solidFill>
                  <a:schemeClr val="bg1">
                    <a:lumMod val="95000"/>
                  </a:schemeClr>
                </a:solidFill>
                <a:latin typeface="Century Gothic" charset="0"/>
                <a:ea typeface="Century Gothic" charset="0"/>
                <a:cs typeface="Century Gothic" charset="0"/>
              </a:rPr>
              <a:t>stafett-etappe</a:t>
            </a:r>
            <a:r>
              <a:rPr lang="en-GB" altLang="nb-NO" sz="2200" dirty="0" smtClean="0">
                <a:solidFill>
                  <a:schemeClr val="bg1">
                    <a:lumMod val="95000"/>
                  </a:schemeClr>
                </a:solidFill>
                <a:latin typeface="Century Gothic" charset="0"/>
                <a:ea typeface="Century Gothic" charset="0"/>
                <a:cs typeface="Century Gothic" charset="0"/>
              </a:rPr>
              <a:t>.   </a:t>
            </a:r>
            <a:r>
              <a:rPr lang="nb-NO" altLang="nb-NO" sz="4000" dirty="0" smtClean="0">
                <a:solidFill>
                  <a:schemeClr val="bg1"/>
                </a:solidFill>
                <a:latin typeface="Century Gothic" charset="0"/>
                <a:ea typeface="Century Gothic" charset="0"/>
                <a:cs typeface="Century Gothic" charset="0"/>
              </a:rPr>
              <a:t>Lykke </a:t>
            </a:r>
            <a:r>
              <a:rPr lang="nb-NO" altLang="nb-NO" sz="4000" dirty="0">
                <a:solidFill>
                  <a:schemeClr val="bg1"/>
                </a:solidFill>
                <a:latin typeface="Century Gothic" charset="0"/>
                <a:ea typeface="Century Gothic" charset="0"/>
                <a:cs typeface="Century Gothic" charset="0"/>
              </a:rPr>
              <a:t>til!</a:t>
            </a:r>
            <a:endParaRPr lang="nb-NO" altLang="nb-NO" sz="18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2856788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p:cNvGrpSpPr>
            <a:grpSpLocks/>
          </p:cNvGrpSpPr>
          <p:nvPr/>
        </p:nvGrpSpPr>
        <p:grpSpPr bwMode="auto">
          <a:xfrm>
            <a:off x="2129808" y="172811"/>
            <a:ext cx="7976717" cy="5788919"/>
            <a:chOff x="0" y="0"/>
            <a:chExt cx="5759" cy="4379"/>
          </a:xfrm>
        </p:grpSpPr>
        <p:pic>
          <p:nvPicPr>
            <p:cNvPr id="4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760" cy="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8" name="Text Box 3"/>
            <p:cNvSpPr txBox="1">
              <a:spLocks noChangeArrowheads="1"/>
            </p:cNvSpPr>
            <p:nvPr/>
          </p:nvSpPr>
          <p:spPr bwMode="auto">
            <a:xfrm>
              <a:off x="0" y="0"/>
              <a:ext cx="5760" cy="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endParaRPr lang="nb-NO" altLang="nb-NO" sz="2000">
                <a:solidFill>
                  <a:schemeClr val="bg1"/>
                </a:solidFill>
                <a:latin typeface="Arial" charset="0"/>
              </a:endParaRPr>
            </a:p>
          </p:txBody>
        </p:sp>
      </p:grpSp>
      <p:sp>
        <p:nvSpPr>
          <p:cNvPr id="4100" name="Text Box 4"/>
          <p:cNvSpPr txBox="1">
            <a:spLocks noChangeArrowheads="1"/>
          </p:cNvSpPr>
          <p:nvPr/>
        </p:nvSpPr>
        <p:spPr bwMode="auto">
          <a:xfrm>
            <a:off x="173394" y="5684206"/>
            <a:ext cx="4572000" cy="11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58000"/>
              </a:lnSpc>
              <a:spcBef>
                <a:spcPts val="800"/>
              </a:spcBef>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8071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None/>
            </a:pPr>
            <a:r>
              <a:rPr lang="en-GB" altLang="nb-NO" sz="2200" dirty="0" smtClean="0">
                <a:latin typeface="Century Gothic" charset="0"/>
                <a:ea typeface="Century Gothic" charset="0"/>
                <a:cs typeface="Century Gothic" charset="0"/>
              </a:rPr>
              <a:t>2011 </a:t>
            </a:r>
          </a:p>
          <a:p>
            <a:pPr eaLnBrk="1" hangingPunct="1">
              <a:lnSpc>
                <a:spcPct val="90000"/>
              </a:lnSpc>
              <a:spcBef>
                <a:spcPts val="700"/>
              </a:spcBef>
              <a:buNone/>
            </a:pPr>
            <a:r>
              <a:rPr lang="en-GB" altLang="nb-NO" sz="2200" dirty="0" err="1">
                <a:latin typeface="Century Gothic" charset="0"/>
                <a:ea typeface="Century Gothic" charset="0"/>
                <a:cs typeface="Century Gothic" charset="0"/>
              </a:rPr>
              <a:t>b</a:t>
            </a:r>
            <a:r>
              <a:rPr lang="en-GB" altLang="nb-NO" sz="2200" dirty="0" err="1" smtClean="0">
                <a:latin typeface="Century Gothic" charset="0"/>
                <a:ea typeface="Century Gothic" charset="0"/>
                <a:cs typeface="Century Gothic" charset="0"/>
              </a:rPr>
              <a:t>le</a:t>
            </a:r>
            <a:r>
              <a:rPr lang="en-GB" altLang="nb-NO" sz="2200" dirty="0" smtClean="0">
                <a:latin typeface="Century Gothic" charset="0"/>
                <a:ea typeface="Century Gothic" charset="0"/>
                <a:cs typeface="Century Gothic" charset="0"/>
              </a:rPr>
              <a:t> </a:t>
            </a:r>
            <a:r>
              <a:rPr lang="en-GB" altLang="nb-NO" sz="2200" dirty="0" err="1" smtClean="0">
                <a:latin typeface="Century Gothic" charset="0"/>
                <a:ea typeface="Century Gothic" charset="0"/>
                <a:cs typeface="Century Gothic" charset="0"/>
              </a:rPr>
              <a:t>det</a:t>
            </a:r>
            <a:r>
              <a:rPr lang="en-GB" altLang="nb-NO" sz="2200" dirty="0" smtClean="0">
                <a:latin typeface="Century Gothic" charset="0"/>
                <a:ea typeface="Century Gothic" charset="0"/>
                <a:cs typeface="Century Gothic" charset="0"/>
              </a:rPr>
              <a:t> store </a:t>
            </a:r>
            <a:r>
              <a:rPr lang="en-GB" altLang="nb-NO" sz="2200" dirty="0" err="1" smtClean="0">
                <a:latin typeface="Century Gothic" charset="0"/>
                <a:ea typeface="Century Gothic" charset="0"/>
                <a:cs typeface="Century Gothic" charset="0"/>
              </a:rPr>
              <a:t>reformåret</a:t>
            </a:r>
            <a:endParaRPr lang="en-GB" altLang="nb-NO" sz="2200" dirty="0" smtClean="0">
              <a:latin typeface="Century Gothic" charset="0"/>
              <a:ea typeface="Century Gothic" charset="0"/>
              <a:cs typeface="Century Gothic" charset="0"/>
            </a:endParaRPr>
          </a:p>
          <a:p>
            <a:pPr eaLnBrk="1" hangingPunct="1">
              <a:lnSpc>
                <a:spcPct val="90000"/>
              </a:lnSpc>
              <a:spcBef>
                <a:spcPts val="700"/>
              </a:spcBef>
              <a:buNone/>
            </a:pPr>
            <a:r>
              <a:rPr lang="en-GB" altLang="nb-NO" sz="2200" dirty="0">
                <a:latin typeface="Century Gothic" charset="0"/>
                <a:ea typeface="Century Gothic" charset="0"/>
                <a:cs typeface="Century Gothic" charset="0"/>
              </a:rPr>
              <a:t>i</a:t>
            </a:r>
            <a:r>
              <a:rPr lang="en-GB" altLang="nb-NO" sz="2200" dirty="0" smtClean="0">
                <a:latin typeface="Century Gothic" charset="0"/>
                <a:ea typeface="Century Gothic" charset="0"/>
                <a:cs typeface="Century Gothic" charset="0"/>
              </a:rPr>
              <a:t> Den </a:t>
            </a:r>
            <a:r>
              <a:rPr lang="en-GB" altLang="nb-NO" sz="2200" dirty="0" err="1" smtClean="0">
                <a:latin typeface="Century Gothic" charset="0"/>
                <a:ea typeface="Century Gothic" charset="0"/>
                <a:cs typeface="Century Gothic" charset="0"/>
              </a:rPr>
              <a:t>norske</a:t>
            </a:r>
            <a:r>
              <a:rPr lang="en-GB" altLang="nb-NO" sz="2200" dirty="0" smtClean="0">
                <a:latin typeface="Century Gothic" charset="0"/>
                <a:ea typeface="Century Gothic" charset="0"/>
                <a:cs typeface="Century Gothic" charset="0"/>
              </a:rPr>
              <a:t> </a:t>
            </a:r>
            <a:r>
              <a:rPr lang="en-GB" altLang="nb-NO" sz="2200" dirty="0" err="1" smtClean="0">
                <a:latin typeface="Century Gothic" charset="0"/>
                <a:ea typeface="Century Gothic" charset="0"/>
                <a:cs typeface="Century Gothic" charset="0"/>
              </a:rPr>
              <a:t>kirke</a:t>
            </a:r>
            <a:endParaRPr lang="en-GB" altLang="nb-NO" sz="2200" dirty="0">
              <a:latin typeface="Century Gothic" charset="0"/>
              <a:ea typeface="Century Gothic" charset="0"/>
              <a:cs typeface="Century Gothic" charset="0"/>
            </a:endParaRPr>
          </a:p>
        </p:txBody>
      </p:sp>
      <p:pic>
        <p:nvPicPr>
          <p:cNvPr id="2" name="Bild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20059802">
            <a:off x="1823119" y="2202525"/>
            <a:ext cx="2623228" cy="372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Bild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1531639">
            <a:off x="8303650" y="2739898"/>
            <a:ext cx="180657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20653440">
            <a:off x="4137329" y="1688940"/>
            <a:ext cx="1629562" cy="264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e 13"/>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901736">
            <a:off x="4829731" y="3944222"/>
            <a:ext cx="2578255" cy="2582523"/>
          </a:xfrm>
          <a:prstGeom prst="rect">
            <a:avLst/>
          </a:prstGeom>
        </p:spPr>
      </p:pic>
    </p:spTree>
    <p:extLst>
      <p:ext uri="{BB962C8B-B14F-4D97-AF65-F5344CB8AC3E}">
        <p14:creationId xmlns:p14="http://schemas.microsoft.com/office/powerpoint/2010/main" val="7837542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385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Bilde 2"/>
          <p:cNvPicPr>
            <a:picLocks noChangeAspect="1"/>
          </p:cNvPicPr>
          <p:nvPr/>
        </p:nvPicPr>
        <p:blipFill rotWithShape="1">
          <a:blip r:embed="rId2" cstate="email">
            <a:extLst>
              <a:ext uri="{28A0092B-C50C-407E-A947-70E740481C1C}">
                <a14:useLocalDpi xmlns:a14="http://schemas.microsoft.com/office/drawing/2010/main"/>
              </a:ext>
            </a:extLst>
          </a:blip>
          <a:srcRect l="20613" r="6956" b="26696"/>
          <a:stretch/>
        </p:blipFill>
        <p:spPr bwMode="auto">
          <a:xfrm>
            <a:off x="-21691" y="15431"/>
            <a:ext cx="12192000" cy="684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702967">
            <a:off x="2489201" y="774701"/>
            <a:ext cx="34702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Bild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673092">
            <a:off x="5992814" y="785814"/>
            <a:ext cx="369252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02358" y="620689"/>
            <a:ext cx="3587284" cy="2219473"/>
          </a:xfrm>
          <a:prstGeom prst="ellipse">
            <a:avLst/>
          </a:prstGeom>
          <a:ln>
            <a:noFill/>
          </a:ln>
          <a:effectLst>
            <a:softEdge rad="112500"/>
          </a:effectLst>
        </p:spPr>
      </p:pic>
      <p:sp>
        <p:nvSpPr>
          <p:cNvPr id="7" name="Text Box 71"/>
          <p:cNvSpPr txBox="1">
            <a:spLocks noChangeArrowheads="1"/>
          </p:cNvSpPr>
          <p:nvPr/>
        </p:nvSpPr>
        <p:spPr bwMode="auto">
          <a:xfrm>
            <a:off x="2740138" y="4648388"/>
            <a:ext cx="6573837" cy="388833"/>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ts val="500"/>
              </a:spcBef>
              <a:buClr>
                <a:srgbClr val="990000"/>
              </a:buClr>
              <a:buNone/>
            </a:pPr>
            <a:r>
              <a:rPr lang="en-GB" sz="4800" dirty="0" err="1" smtClean="0">
                <a:solidFill>
                  <a:schemeClr val="bg1"/>
                </a:solidFill>
                <a:latin typeface="Century Gothic" charset="0"/>
                <a:ea typeface="Century Gothic" charset="0"/>
                <a:cs typeface="Century Gothic" charset="0"/>
              </a:rPr>
              <a:t>Ressurser</a:t>
            </a:r>
            <a:r>
              <a:rPr lang="en-GB" sz="4800" dirty="0" smtClean="0">
                <a:solidFill>
                  <a:schemeClr val="bg1"/>
                </a:solidFill>
                <a:latin typeface="Century Gothic" charset="0"/>
                <a:ea typeface="Century Gothic" charset="0"/>
                <a:cs typeface="Century Gothic" charset="0"/>
              </a:rPr>
              <a:t> </a:t>
            </a:r>
            <a:r>
              <a:rPr lang="en-GB" sz="4800" dirty="0" err="1" smtClean="0">
                <a:solidFill>
                  <a:schemeClr val="bg1"/>
                </a:solidFill>
                <a:latin typeface="Century Gothic" charset="0"/>
                <a:ea typeface="Century Gothic" charset="0"/>
                <a:cs typeface="Century Gothic" charset="0"/>
              </a:rPr>
              <a:t>til</a:t>
            </a:r>
            <a:r>
              <a:rPr lang="en-GB" sz="4800" dirty="0" smtClean="0">
                <a:solidFill>
                  <a:schemeClr val="bg1"/>
                </a:solidFill>
                <a:latin typeface="Century Gothic" charset="0"/>
                <a:ea typeface="Century Gothic" charset="0"/>
                <a:cs typeface="Century Gothic" charset="0"/>
              </a:rPr>
              <a:t> </a:t>
            </a:r>
            <a:r>
              <a:rPr lang="en-GB" sz="4800" dirty="0" err="1" smtClean="0">
                <a:solidFill>
                  <a:schemeClr val="bg1"/>
                </a:solidFill>
                <a:latin typeface="Century Gothic" charset="0"/>
                <a:ea typeface="Century Gothic" charset="0"/>
                <a:cs typeface="Century Gothic" charset="0"/>
              </a:rPr>
              <a:t>gudstjenestearbeidet</a:t>
            </a:r>
            <a:endParaRPr lang="en-GB" sz="48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04962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901368" y="115888"/>
            <a:ext cx="6769100" cy="6577012"/>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388938" indent="-274638">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ts val="550"/>
              </a:spcBef>
              <a:buClr>
                <a:srgbClr val="990000"/>
              </a:buClr>
              <a:buNone/>
            </a:pPr>
            <a:endParaRPr lang="en-GB" sz="2000" dirty="0">
              <a:solidFill>
                <a:srgbClr val="990000"/>
              </a:solidFill>
              <a:latin typeface="Comic Sans MS" panose="030F0702030302020204" pitchFamily="66" charset="0"/>
            </a:endParaRPr>
          </a:p>
        </p:txBody>
      </p:sp>
      <p:sp>
        <p:nvSpPr>
          <p:cNvPr id="57352" name="TekstSylinder 10"/>
          <p:cNvSpPr txBox="1">
            <a:spLocks noChangeArrowheads="1"/>
          </p:cNvSpPr>
          <p:nvPr/>
        </p:nvSpPr>
        <p:spPr bwMode="auto">
          <a:xfrm>
            <a:off x="204458" y="1362255"/>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Ressurser til preken-forberedelsen</a:t>
            </a:r>
          </a:p>
        </p:txBody>
      </p:sp>
      <p:pic>
        <p:nvPicPr>
          <p:cNvPr id="9" name="Bild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136" y="116632"/>
            <a:ext cx="2021591" cy="1250770"/>
          </a:xfrm>
          <a:prstGeom prst="ellipse">
            <a:avLst/>
          </a:prstGeom>
          <a:ln>
            <a:noFill/>
          </a:ln>
          <a:effectLst>
            <a:softEdge rad="112500"/>
          </a:effectLst>
        </p:spPr>
      </p:pic>
      <p:pic>
        <p:nvPicPr>
          <p:cNvPr id="4" name="Bild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92724">
            <a:off x="3453723" y="2400845"/>
            <a:ext cx="2706624" cy="3968496"/>
          </a:xfrm>
          <a:prstGeom prst="rect">
            <a:avLst/>
          </a:prstGeom>
        </p:spPr>
      </p:pic>
      <p:pic>
        <p:nvPicPr>
          <p:cNvPr id="3" name="Bild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16505">
            <a:off x="4993624" y="721649"/>
            <a:ext cx="2976890" cy="4254567"/>
          </a:xfrm>
          <a:prstGeom prst="rect">
            <a:avLst/>
          </a:prstGeom>
        </p:spPr>
      </p:pic>
      <p:pic>
        <p:nvPicPr>
          <p:cNvPr id="2" name="Bild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893096">
            <a:off x="6592094" y="2381033"/>
            <a:ext cx="2639568" cy="4008120"/>
          </a:xfrm>
          <a:prstGeom prst="rect">
            <a:avLst/>
          </a:prstGeom>
        </p:spPr>
      </p:pic>
    </p:spTree>
    <p:extLst>
      <p:ext uri="{BB962C8B-B14F-4D97-AF65-F5344CB8AC3E}">
        <p14:creationId xmlns:p14="http://schemas.microsoft.com/office/powerpoint/2010/main" val="822018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3873417" y="153053"/>
            <a:ext cx="6769100" cy="85760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388938" indent="-274638">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ts val="550"/>
              </a:spcBef>
              <a:buClr>
                <a:srgbClr val="990000"/>
              </a:buClr>
              <a:buNone/>
            </a:pPr>
            <a:r>
              <a:rPr lang="en-GB" sz="1600" dirty="0" smtClean="0">
                <a:solidFill>
                  <a:srgbClr val="002060"/>
                </a:solidFill>
                <a:latin typeface="Century Gothic" charset="0"/>
                <a:ea typeface="Century Gothic" charset="0"/>
                <a:cs typeface="Century Gothic" charset="0"/>
              </a:rPr>
              <a:t>Harald </a:t>
            </a:r>
            <a:r>
              <a:rPr lang="en-GB" sz="1600" dirty="0" err="1" smtClean="0">
                <a:solidFill>
                  <a:srgbClr val="002060"/>
                </a:solidFill>
                <a:latin typeface="Century Gothic" charset="0"/>
                <a:ea typeface="Century Gothic" charset="0"/>
                <a:cs typeface="Century Gothic" charset="0"/>
              </a:rPr>
              <a:t>Kaasa</a:t>
            </a:r>
            <a:r>
              <a:rPr lang="en-GB" sz="1600" dirty="0" smtClean="0">
                <a:solidFill>
                  <a:srgbClr val="002060"/>
                </a:solidFill>
                <a:latin typeface="Century Gothic" charset="0"/>
                <a:ea typeface="Century Gothic" charset="0"/>
                <a:cs typeface="Century Gothic" charset="0"/>
              </a:rPr>
              <a:t> Hammer:</a:t>
            </a:r>
            <a:r>
              <a:rPr lang="en-GB" sz="2400" dirty="0" smtClean="0">
                <a:solidFill>
                  <a:srgbClr val="002060"/>
                </a:solidFill>
                <a:latin typeface="Century Gothic" charset="0"/>
                <a:ea typeface="Century Gothic" charset="0"/>
                <a:cs typeface="Century Gothic" charset="0"/>
              </a:rPr>
              <a:t> La </a:t>
            </a:r>
            <a:r>
              <a:rPr lang="en-GB" sz="2400" dirty="0" err="1" smtClean="0">
                <a:solidFill>
                  <a:srgbClr val="002060"/>
                </a:solidFill>
                <a:latin typeface="Century Gothic" charset="0"/>
                <a:ea typeface="Century Gothic" charset="0"/>
                <a:cs typeface="Century Gothic" charset="0"/>
              </a:rPr>
              <a:t>tekstene</a:t>
            </a:r>
            <a:r>
              <a:rPr lang="en-GB" sz="2400" dirty="0" smtClean="0">
                <a:solidFill>
                  <a:srgbClr val="002060"/>
                </a:solidFill>
                <a:latin typeface="Century Gothic" charset="0"/>
                <a:ea typeface="Century Gothic" charset="0"/>
                <a:cs typeface="Century Gothic" charset="0"/>
              </a:rPr>
              <a:t> tale</a:t>
            </a:r>
          </a:p>
        </p:txBody>
      </p:sp>
      <p:pic>
        <p:nvPicPr>
          <p:cNvPr id="36868" name="Bild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71" y="2233216"/>
            <a:ext cx="1674812"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Bild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809" y="5195889"/>
            <a:ext cx="16668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kstSylinder 7"/>
          <p:cNvSpPr txBox="1">
            <a:spLocks noChangeArrowheads="1"/>
          </p:cNvSpPr>
          <p:nvPr/>
        </p:nvSpPr>
        <p:spPr bwMode="auto">
          <a:xfrm>
            <a:off x="2242087" y="742017"/>
            <a:ext cx="9868066" cy="619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2400" dirty="0">
                <a:solidFill>
                  <a:srgbClr val="C00000"/>
                </a:solidFill>
                <a:latin typeface="Century Gothic" charset="0"/>
                <a:ea typeface="Century Gothic" charset="0"/>
                <a:cs typeface="Century Gothic" charset="0"/>
              </a:rPr>
              <a:t>Eksempel fra </a:t>
            </a:r>
            <a:r>
              <a:rPr lang="nb-NO" sz="2400" dirty="0" smtClean="0">
                <a:solidFill>
                  <a:srgbClr val="C00000"/>
                </a:solidFill>
                <a:latin typeface="Century Gothic" charset="0"/>
                <a:ea typeface="Century Gothic" charset="0"/>
                <a:cs typeface="Century Gothic" charset="0"/>
              </a:rPr>
              <a:t>21</a:t>
            </a:r>
            <a:r>
              <a:rPr lang="nb-NO" sz="2400" dirty="0">
                <a:solidFill>
                  <a:srgbClr val="C00000"/>
                </a:solidFill>
                <a:latin typeface="Century Gothic" charset="0"/>
                <a:ea typeface="Century Gothic" charset="0"/>
                <a:cs typeface="Century Gothic" charset="0"/>
              </a:rPr>
              <a:t>. søndag i </a:t>
            </a:r>
            <a:r>
              <a:rPr lang="nb-NO" sz="2400" dirty="0" smtClean="0">
                <a:solidFill>
                  <a:srgbClr val="C00000"/>
                </a:solidFill>
                <a:latin typeface="Century Gothic" charset="0"/>
                <a:ea typeface="Century Gothic" charset="0"/>
                <a:cs typeface="Century Gothic" charset="0"/>
              </a:rPr>
              <a:t>treenighetstiden</a:t>
            </a:r>
          </a:p>
          <a:p>
            <a:pPr algn="ctr">
              <a:lnSpc>
                <a:spcPct val="100000"/>
              </a:lnSpc>
              <a:spcBef>
                <a:spcPct val="0"/>
              </a:spcBef>
              <a:buClrTx/>
              <a:buSzTx/>
              <a:buNone/>
            </a:pPr>
            <a:endParaRPr lang="en-GB" sz="500" dirty="0" smtClean="0">
              <a:solidFill>
                <a:srgbClr val="C00000"/>
              </a:solidFill>
              <a:latin typeface="Century Gothic" charset="0"/>
              <a:ea typeface="Century Gothic" charset="0"/>
              <a:cs typeface="Century Gothic" charset="0"/>
            </a:endParaRPr>
          </a:p>
          <a:p>
            <a:pPr algn="ctr">
              <a:lnSpc>
                <a:spcPct val="100000"/>
              </a:lnSpc>
              <a:spcBef>
                <a:spcPct val="0"/>
              </a:spcBef>
              <a:buClrTx/>
              <a:buSzTx/>
              <a:buNone/>
            </a:pPr>
            <a:r>
              <a:rPr lang="en-GB" sz="1800" dirty="0" err="1" smtClean="0">
                <a:solidFill>
                  <a:srgbClr val="C00000"/>
                </a:solidFill>
                <a:latin typeface="Century Gothic" charset="0"/>
                <a:ea typeface="Century Gothic" charset="0"/>
                <a:cs typeface="Century Gothic" charset="0"/>
              </a:rPr>
              <a:t>Fokusering</a:t>
            </a:r>
            <a:r>
              <a:rPr lang="en-GB" sz="1800" dirty="0" smtClean="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på</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kirkeårstiden</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og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dagen</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og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tekstrekken</a:t>
            </a:r>
            <a:endParaRPr lang="en-GB" sz="1600" dirty="0">
              <a:solidFill>
                <a:srgbClr val="C00000"/>
              </a:solidFill>
              <a:latin typeface="Century Gothic" charset="0"/>
              <a:ea typeface="Century Gothic" charset="0"/>
              <a:cs typeface="Century Gothic" charset="0"/>
            </a:endParaRPr>
          </a:p>
          <a:p>
            <a:pPr algn="ctr">
              <a:lnSpc>
                <a:spcPct val="100000"/>
              </a:lnSpc>
              <a:spcBef>
                <a:spcPct val="0"/>
              </a:spcBef>
              <a:buClrTx/>
              <a:buSzTx/>
              <a:buFontTx/>
              <a:buNone/>
            </a:pPr>
            <a:endParaRPr lang="nb-NO" sz="500" dirty="0" smtClean="0">
              <a:solidFill>
                <a:srgbClr val="C00000"/>
              </a:solidFill>
              <a:latin typeface="Century Gothic" charset="0"/>
              <a:ea typeface="Century Gothic" charset="0"/>
              <a:cs typeface="Century Gothic" charset="0"/>
            </a:endParaRPr>
          </a:p>
          <a:p>
            <a:pPr algn="ctr">
              <a:lnSpc>
                <a:spcPct val="100000"/>
              </a:lnSpc>
              <a:spcBef>
                <a:spcPct val="0"/>
              </a:spcBef>
              <a:buClrTx/>
              <a:buSzTx/>
              <a:buFontTx/>
              <a:buNone/>
            </a:pPr>
            <a:endParaRPr lang="nb-NO" sz="500" dirty="0">
              <a:solidFill>
                <a:srgbClr val="C00000"/>
              </a:solidFill>
              <a:latin typeface="Century Gothic" charset="0"/>
              <a:ea typeface="Century Gothic" charset="0"/>
              <a:cs typeface="Century Gothic" charset="0"/>
            </a:endParaRP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18.-22. søndag har tekster om livet i Guds verden: om Jesu vilje, om vennskap og ekteskap og familie, om å søke tilgivelse, om </a:t>
            </a:r>
            <a:r>
              <a:rPr lang="nb-NO" sz="1800" b="1" dirty="0">
                <a:solidFill>
                  <a:srgbClr val="C00000"/>
                </a:solidFill>
                <a:latin typeface="Century Gothic" charset="0"/>
                <a:ea typeface="Century Gothic" charset="0"/>
                <a:cs typeface="Century Gothic" charset="0"/>
              </a:rPr>
              <a:t>samfunn og rikdom</a:t>
            </a:r>
            <a:r>
              <a:rPr lang="nb-NO" sz="1800" dirty="0">
                <a:solidFill>
                  <a:srgbClr val="C00000"/>
                </a:solidFill>
                <a:latin typeface="Century Gothic" charset="0"/>
                <a:ea typeface="Century Gothic" charset="0"/>
                <a:cs typeface="Century Gothic" charset="0"/>
              </a:rPr>
              <a:t>, og om godhet. </a:t>
            </a:r>
          </a:p>
          <a:p>
            <a:pPr>
              <a:lnSpc>
                <a:spcPct val="100000"/>
              </a:lnSpc>
              <a:spcBef>
                <a:spcPct val="0"/>
              </a:spcBef>
              <a:buClrTx/>
              <a:buSzTx/>
              <a:buFontTx/>
              <a:buNone/>
            </a:pPr>
            <a:endParaRPr lang="nb-NO" sz="1050" dirty="0">
              <a:solidFill>
                <a:srgbClr val="C00000"/>
              </a:solidFill>
              <a:latin typeface="Century Gothic" charset="0"/>
              <a:ea typeface="Century Gothic" charset="0"/>
              <a:cs typeface="Century Gothic" charset="0"/>
            </a:endParaRP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Tekstene denne dagen handler vårt ansvar i </a:t>
            </a:r>
            <a:r>
              <a:rPr lang="nb-NO" sz="1800" b="1" dirty="0">
                <a:solidFill>
                  <a:srgbClr val="C00000"/>
                </a:solidFill>
                <a:latin typeface="Century Gothic" charset="0"/>
                <a:ea typeface="Century Gothic" charset="0"/>
                <a:cs typeface="Century Gothic" charset="0"/>
              </a:rPr>
              <a:t>samfunnet</a:t>
            </a:r>
            <a:r>
              <a:rPr lang="nb-NO" sz="1800" dirty="0">
                <a:solidFill>
                  <a:srgbClr val="C00000"/>
                </a:solidFill>
                <a:latin typeface="Century Gothic" charset="0"/>
                <a:ea typeface="Century Gothic" charset="0"/>
                <a:cs typeface="Century Gothic" charset="0"/>
              </a:rPr>
              <a:t>: </a:t>
            </a:r>
            <a:r>
              <a:rPr lang="nb-NO" sz="1800" dirty="0" smtClean="0">
                <a:solidFill>
                  <a:srgbClr val="C00000"/>
                </a:solidFill>
                <a:latin typeface="Century Gothic" charset="0"/>
                <a:ea typeface="Century Gothic" charset="0"/>
                <a:cs typeface="Century Gothic" charset="0"/>
              </a:rPr>
              <a:t>i </a:t>
            </a:r>
            <a:r>
              <a:rPr lang="nb-NO" sz="1800" dirty="0">
                <a:solidFill>
                  <a:srgbClr val="C00000"/>
                </a:solidFill>
                <a:latin typeface="Century Gothic" charset="0"/>
                <a:ea typeface="Century Gothic" charset="0"/>
                <a:cs typeface="Century Gothic" charset="0"/>
              </a:rPr>
              <a:t>første rekke for </a:t>
            </a:r>
            <a:r>
              <a:rPr lang="nb-NO" sz="1800" dirty="0" smtClean="0">
                <a:solidFill>
                  <a:srgbClr val="C00000"/>
                </a:solidFill>
                <a:latin typeface="Century Gothic" charset="0"/>
                <a:ea typeface="Century Gothic" charset="0"/>
                <a:cs typeface="Century Gothic" charset="0"/>
              </a:rPr>
              <a:t>myndighetene</a:t>
            </a:r>
            <a:r>
              <a:rPr lang="nb-NO" sz="1800" dirty="0">
                <a:solidFill>
                  <a:srgbClr val="C00000"/>
                </a:solidFill>
                <a:latin typeface="Century Gothic" charset="0"/>
                <a:ea typeface="Century Gothic" charset="0"/>
                <a:cs typeface="Century Gothic" charset="0"/>
              </a:rPr>
              <a:t>, </a:t>
            </a:r>
            <a:r>
              <a:rPr lang="nb-NO" sz="1800" dirty="0" smtClean="0">
                <a:solidFill>
                  <a:srgbClr val="C00000"/>
                </a:solidFill>
                <a:latin typeface="Century Gothic" charset="0"/>
                <a:ea typeface="Century Gothic" charset="0"/>
                <a:cs typeface="Century Gothic" charset="0"/>
              </a:rPr>
              <a:t>i </a:t>
            </a:r>
            <a:r>
              <a:rPr lang="nb-NO" sz="1800" dirty="0">
                <a:solidFill>
                  <a:srgbClr val="C00000"/>
                </a:solidFill>
                <a:latin typeface="Century Gothic" charset="0"/>
                <a:ea typeface="Century Gothic" charset="0"/>
                <a:cs typeface="Century Gothic" charset="0"/>
              </a:rPr>
              <a:t>andre rekke for de fattige og i tredje rekke for det vi eier. </a:t>
            </a:r>
            <a:endParaRPr lang="nb-NO" sz="1800" dirty="0" smtClean="0">
              <a:solidFill>
                <a:srgbClr val="C00000"/>
              </a:solidFill>
              <a:latin typeface="Century Gothic" charset="0"/>
              <a:ea typeface="Century Gothic" charset="0"/>
              <a:cs typeface="Century Gothic" charset="0"/>
            </a:endParaRPr>
          </a:p>
          <a:p>
            <a:pPr>
              <a:lnSpc>
                <a:spcPct val="100000"/>
              </a:lnSpc>
              <a:spcBef>
                <a:spcPct val="0"/>
              </a:spcBef>
              <a:buClrTx/>
              <a:buSzTx/>
              <a:buFontTx/>
              <a:buNone/>
            </a:pPr>
            <a:endParaRPr lang="nb-NO" sz="500" dirty="0" smtClean="0">
              <a:solidFill>
                <a:srgbClr val="C00000"/>
              </a:solidFill>
              <a:latin typeface="Century Gothic" charset="0"/>
              <a:ea typeface="Century Gothic" charset="0"/>
              <a:cs typeface="Century Gothic" charset="0"/>
            </a:endParaRPr>
          </a:p>
          <a:p>
            <a:pPr algn="ctr">
              <a:lnSpc>
                <a:spcPct val="100000"/>
              </a:lnSpc>
              <a:spcBef>
                <a:spcPct val="0"/>
              </a:spcBef>
              <a:buClrTx/>
              <a:buSzTx/>
              <a:buFontTx/>
              <a:buNone/>
            </a:pPr>
            <a:r>
              <a:rPr lang="nb-NO" sz="1800" dirty="0" smtClean="0">
                <a:solidFill>
                  <a:srgbClr val="C00000"/>
                </a:solidFill>
                <a:latin typeface="Century Gothic" charset="0"/>
                <a:ea typeface="Century Gothic" charset="0"/>
                <a:cs typeface="Century Gothic" charset="0"/>
              </a:rPr>
              <a:t>Fork </a:t>
            </a:r>
            <a:r>
              <a:rPr lang="nb-NO" sz="1800" dirty="0">
                <a:solidFill>
                  <a:srgbClr val="C00000"/>
                </a:solidFill>
                <a:latin typeface="Century Gothic" charset="0"/>
                <a:ea typeface="Century Gothic" charset="0"/>
                <a:cs typeface="Century Gothic" charset="0"/>
              </a:rPr>
              <a:t>5,9-14</a:t>
            </a:r>
          </a:p>
          <a:p>
            <a:pPr algn="ct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Rikdom kan bli til ulykke</a:t>
            </a:r>
          </a:p>
          <a:p>
            <a:pPr algn="ct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1 Tim 6,6-12</a:t>
            </a:r>
          </a:p>
          <a:p>
            <a:pPr algn="ct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Gudsfrykt, nøysomhet og tro</a:t>
            </a:r>
          </a:p>
          <a:p>
            <a:pPr algn="ct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Luk 12,13-21</a:t>
            </a:r>
          </a:p>
          <a:p>
            <a:pPr algn="ct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Den rike bonden</a:t>
            </a:r>
          </a:p>
          <a:p>
            <a:pPr>
              <a:lnSpc>
                <a:spcPct val="100000"/>
              </a:lnSpc>
              <a:spcBef>
                <a:spcPct val="0"/>
              </a:spcBef>
              <a:buClrTx/>
              <a:buSzTx/>
              <a:buFontTx/>
              <a:buNone/>
            </a:pPr>
            <a:endParaRPr lang="nb-NO" sz="500" dirty="0">
              <a:solidFill>
                <a:srgbClr val="C00000"/>
              </a:solidFill>
              <a:latin typeface="Century Gothic" charset="0"/>
              <a:ea typeface="Century Gothic" charset="0"/>
              <a:cs typeface="Century Gothic" charset="0"/>
            </a:endParaRP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Forkynneren sier at rikdommen kan bli til ulykke. Vi kan ikke ta med oss rikdommen ut av dette livet. </a:t>
            </a: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   Epistelen sier at tomhendte kom vi inn i verden, og tomhendte forlater vi den. Kjærlighet til penger er roten til alt ondt.</a:t>
            </a: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   Jesus ville ikke gå inn i en arvestrid, og advarte mot grådighet. Han fortalte om en rik mann som samler og bygger, og så kreves sjelen hans tilbake. Slik går det med den som samler skatter og ikke er rik i Gud.</a:t>
            </a:r>
          </a:p>
        </p:txBody>
      </p:sp>
      <p:sp>
        <p:nvSpPr>
          <p:cNvPr id="36871" name="TekstSylinder 10"/>
          <p:cNvSpPr txBox="1">
            <a:spLocks noChangeArrowheads="1"/>
          </p:cNvSpPr>
          <p:nvPr/>
        </p:nvSpPr>
        <p:spPr bwMode="auto">
          <a:xfrm>
            <a:off x="184903" y="4724401"/>
            <a:ext cx="1898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1400" dirty="0" err="1">
                <a:solidFill>
                  <a:srgbClr val="002060"/>
                </a:solidFill>
                <a:latin typeface="Century Gothic" charset="0"/>
                <a:ea typeface="Century Gothic" charset="0"/>
                <a:cs typeface="Century Gothic" charset="0"/>
              </a:rPr>
              <a:t>www.tekstboken.no</a:t>
            </a:r>
            <a:endParaRPr lang="nb-NO" sz="1400" dirty="0">
              <a:solidFill>
                <a:srgbClr val="002060"/>
              </a:solidFill>
              <a:latin typeface="Century Gothic" charset="0"/>
              <a:ea typeface="Century Gothic" charset="0"/>
              <a:cs typeface="Century Gothic" charset="0"/>
            </a:endParaRPr>
          </a:p>
        </p:txBody>
      </p:sp>
      <p:sp>
        <p:nvSpPr>
          <p:cNvPr id="57352" name="TekstSylinder 10"/>
          <p:cNvSpPr txBox="1">
            <a:spLocks noChangeArrowheads="1"/>
          </p:cNvSpPr>
          <p:nvPr/>
        </p:nvSpPr>
        <p:spPr bwMode="auto">
          <a:xfrm>
            <a:off x="220496" y="1340769"/>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Ressurser til</a:t>
            </a:r>
          </a:p>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gudstjeneste-forberedelsen</a:t>
            </a:r>
          </a:p>
        </p:txBody>
      </p:sp>
      <p:pic>
        <p:nvPicPr>
          <p:cNvPr id="9" name="Bild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6174" y="116632"/>
            <a:ext cx="2021591" cy="1250770"/>
          </a:xfrm>
          <a:prstGeom prst="ellipse">
            <a:avLst/>
          </a:prstGeom>
          <a:ln>
            <a:noFill/>
          </a:ln>
          <a:effectLst>
            <a:softEdge rad="112500"/>
          </a:effectLst>
        </p:spPr>
      </p:pic>
    </p:spTree>
    <p:extLst>
      <p:ext uri="{BB962C8B-B14F-4D97-AF65-F5344CB8AC3E}">
        <p14:creationId xmlns:p14="http://schemas.microsoft.com/office/powerpoint/2010/main" val="14834304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7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70">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687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687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87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7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87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87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870">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70">
                                            <p:txEl>
                                              <p:pRg st="14" end="1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6870">
                                            <p:txEl>
                                              <p:pRg st="16" end="1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6870">
                                            <p:txEl>
                                              <p:pRg st="17" end="1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687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871" y="2233216"/>
            <a:ext cx="1674812"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809" y="5195889"/>
            <a:ext cx="166687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10"/>
          <p:cNvSpPr txBox="1">
            <a:spLocks noChangeArrowheads="1"/>
          </p:cNvSpPr>
          <p:nvPr/>
        </p:nvSpPr>
        <p:spPr bwMode="auto">
          <a:xfrm>
            <a:off x="184903" y="4724401"/>
            <a:ext cx="1898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1400" dirty="0" err="1">
                <a:solidFill>
                  <a:srgbClr val="002060"/>
                </a:solidFill>
                <a:latin typeface="Century Gothic" charset="0"/>
                <a:ea typeface="Century Gothic" charset="0"/>
                <a:cs typeface="Century Gothic" charset="0"/>
              </a:rPr>
              <a:t>www.tekstboken.no</a:t>
            </a:r>
            <a:endParaRPr lang="nb-NO" sz="1400" dirty="0">
              <a:solidFill>
                <a:srgbClr val="002060"/>
              </a:solidFill>
              <a:latin typeface="Century Gothic" charset="0"/>
              <a:ea typeface="Century Gothic" charset="0"/>
              <a:cs typeface="Century Gothic" charset="0"/>
            </a:endParaRPr>
          </a:p>
        </p:txBody>
      </p:sp>
      <p:sp>
        <p:nvSpPr>
          <p:cNvPr id="5" name="TekstSylinder 10"/>
          <p:cNvSpPr txBox="1">
            <a:spLocks noChangeArrowheads="1"/>
          </p:cNvSpPr>
          <p:nvPr/>
        </p:nvSpPr>
        <p:spPr bwMode="auto">
          <a:xfrm>
            <a:off x="220496" y="1340769"/>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Ressurser til</a:t>
            </a:r>
          </a:p>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gudstjeneste-forberedelsen</a:t>
            </a:r>
          </a:p>
        </p:txBody>
      </p:sp>
      <p:pic>
        <p:nvPicPr>
          <p:cNvPr id="6" name="Bild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174" y="116632"/>
            <a:ext cx="2021591" cy="1250770"/>
          </a:xfrm>
          <a:prstGeom prst="ellipse">
            <a:avLst/>
          </a:prstGeom>
          <a:ln>
            <a:noFill/>
          </a:ln>
          <a:effectLst>
            <a:softEdge rad="112500"/>
          </a:effectLst>
        </p:spPr>
      </p:pic>
      <p:sp>
        <p:nvSpPr>
          <p:cNvPr id="7" name="TekstSylinder 6"/>
          <p:cNvSpPr txBox="1"/>
          <p:nvPr/>
        </p:nvSpPr>
        <p:spPr>
          <a:xfrm>
            <a:off x="2242086" y="116632"/>
            <a:ext cx="9949913" cy="6386364"/>
          </a:xfrm>
          <a:prstGeom prst="rect">
            <a:avLst/>
          </a:prstGeom>
          <a:noFill/>
        </p:spPr>
        <p:txBody>
          <a:bodyPr wrap="square" rtlCol="0">
            <a:spAutoFit/>
          </a:bodyPr>
          <a:lstStyle/>
          <a:p>
            <a:pPr hangingPunct="0"/>
            <a:r>
              <a:rPr lang="nb-NO" sz="2400" dirty="0" smtClean="0">
                <a:latin typeface="Century Gothic" charset="0"/>
                <a:ea typeface="Century Gothic" charset="0"/>
                <a:cs typeface="Century Gothic" charset="0"/>
              </a:rPr>
              <a:t>Overveielser og røde tråder og salmeforslag til hver av tekstene</a:t>
            </a:r>
          </a:p>
          <a:p>
            <a:pPr hangingPunct="0"/>
            <a:endParaRPr lang="nb-NO" sz="500" b="1" i="1" dirty="0" smtClean="0">
              <a:latin typeface="Century Gothic" charset="0"/>
              <a:ea typeface="Century Gothic" charset="0"/>
              <a:cs typeface="Century Gothic" charset="0"/>
            </a:endParaRPr>
          </a:p>
          <a:p>
            <a:pPr hangingPunct="0"/>
            <a:r>
              <a:rPr lang="nb-NO" dirty="0" smtClean="0">
                <a:solidFill>
                  <a:srgbClr val="C00000"/>
                </a:solidFill>
                <a:latin typeface="Century Gothic" charset="0"/>
                <a:ea typeface="Century Gothic" charset="0"/>
                <a:cs typeface="Century Gothic" charset="0"/>
              </a:rPr>
              <a:t>21. Søndag i treenighetstiden, andre rekke: Luk </a:t>
            </a:r>
            <a:r>
              <a:rPr lang="nb-NO" dirty="0">
                <a:solidFill>
                  <a:srgbClr val="C00000"/>
                </a:solidFill>
                <a:latin typeface="Century Gothic" charset="0"/>
                <a:ea typeface="Century Gothic" charset="0"/>
                <a:cs typeface="Century Gothic" charset="0"/>
              </a:rPr>
              <a:t>16,19-31 Den rike mann og Lasarus</a:t>
            </a:r>
          </a:p>
          <a:p>
            <a:pPr hangingPunct="0"/>
            <a:endParaRPr lang="nb-NO" sz="500" b="1" dirty="0" smtClean="0">
              <a:solidFill>
                <a:srgbClr val="C00000"/>
              </a:solidFill>
              <a:latin typeface="Century Gothic" charset="0"/>
              <a:ea typeface="Century Gothic" charset="0"/>
              <a:cs typeface="Century Gothic" charset="0"/>
            </a:endParaRPr>
          </a:p>
          <a:p>
            <a:pPr hangingPunct="0"/>
            <a:r>
              <a:rPr lang="nb-NO" b="1" dirty="0" smtClean="0">
                <a:solidFill>
                  <a:srgbClr val="C00000"/>
                </a:solidFill>
                <a:latin typeface="Century Gothic" charset="0"/>
                <a:ea typeface="Century Gothic" charset="0"/>
                <a:cs typeface="Century Gothic" charset="0"/>
              </a:rPr>
              <a:t>Overveielser</a:t>
            </a:r>
            <a:endParaRPr lang="nb-NO" b="1" dirty="0">
              <a:solidFill>
                <a:srgbClr val="C00000"/>
              </a:solidFill>
              <a:latin typeface="Century Gothic" charset="0"/>
              <a:ea typeface="Century Gothic" charset="0"/>
              <a:cs typeface="Century Gothic" charset="0"/>
            </a:endParaRPr>
          </a:p>
          <a:p>
            <a:pPr lvl="0" hangingPunct="0"/>
            <a:r>
              <a:rPr lang="nb-NO" dirty="0">
                <a:solidFill>
                  <a:srgbClr val="C00000"/>
                </a:solidFill>
                <a:latin typeface="Century Gothic" charset="0"/>
                <a:ea typeface="Century Gothic" charset="0"/>
                <a:cs typeface="Century Gothic" charset="0"/>
              </a:rPr>
              <a:t>Teksten berører </a:t>
            </a:r>
            <a:r>
              <a:rPr lang="nb-NO" dirty="0" smtClean="0">
                <a:solidFill>
                  <a:srgbClr val="C00000"/>
                </a:solidFill>
                <a:latin typeface="Century Gothic" charset="0"/>
                <a:ea typeface="Century Gothic" charset="0"/>
                <a:cs typeface="Century Gothic" charset="0"/>
              </a:rPr>
              <a:t>mellomtilstanden </a:t>
            </a:r>
            <a:r>
              <a:rPr lang="nb-NO" dirty="0">
                <a:solidFill>
                  <a:srgbClr val="C00000"/>
                </a:solidFill>
                <a:latin typeface="Century Gothic" charset="0"/>
                <a:ea typeface="Century Gothic" charset="0"/>
                <a:cs typeface="Century Gothic" charset="0"/>
              </a:rPr>
              <a:t>mellom den enkeltes død og oppstandelsen ved Jesu gjenkomst. Er det et bevisst liv eller er denne tiden bare </a:t>
            </a:r>
            <a:r>
              <a:rPr lang="nb-NO" dirty="0" smtClean="0">
                <a:solidFill>
                  <a:srgbClr val="C00000"/>
                </a:solidFill>
                <a:latin typeface="Century Gothic" charset="0"/>
                <a:ea typeface="Century Gothic" charset="0"/>
                <a:cs typeface="Century Gothic" charset="0"/>
              </a:rPr>
              <a:t>som et </a:t>
            </a:r>
            <a:r>
              <a:rPr lang="nb-NO" dirty="0">
                <a:solidFill>
                  <a:srgbClr val="C00000"/>
                </a:solidFill>
                <a:latin typeface="Century Gothic" charset="0"/>
                <a:ea typeface="Century Gothic" charset="0"/>
                <a:cs typeface="Century Gothic" charset="0"/>
              </a:rPr>
              <a:t>sekund?</a:t>
            </a:r>
          </a:p>
          <a:p>
            <a:pPr lvl="0" hangingPunct="0"/>
            <a:r>
              <a:rPr lang="nb-NO" dirty="0">
                <a:solidFill>
                  <a:srgbClr val="C00000"/>
                </a:solidFill>
                <a:latin typeface="Century Gothic" charset="0"/>
                <a:ea typeface="Century Gothic" charset="0"/>
                <a:cs typeface="Century Gothic" charset="0"/>
              </a:rPr>
              <a:t>Er det tenkelig at noen skulle ønske å komme fra Abrahams fang til pinen i dødsriket, slik det antydes i vers 26?</a:t>
            </a:r>
          </a:p>
          <a:p>
            <a:pPr hangingPunct="0"/>
            <a:endParaRPr lang="nb-NO" sz="500" b="1" i="1" dirty="0" smtClean="0">
              <a:solidFill>
                <a:srgbClr val="C00000"/>
              </a:solidFill>
              <a:latin typeface="Century Gothic" charset="0"/>
              <a:ea typeface="Century Gothic" charset="0"/>
              <a:cs typeface="Century Gothic" charset="0"/>
            </a:endParaRPr>
          </a:p>
          <a:p>
            <a:pPr hangingPunct="0"/>
            <a:r>
              <a:rPr lang="nb-NO" b="1" dirty="0" smtClean="0">
                <a:solidFill>
                  <a:srgbClr val="C00000"/>
                </a:solidFill>
                <a:latin typeface="Century Gothic" charset="0"/>
                <a:ea typeface="Century Gothic" charset="0"/>
                <a:cs typeface="Century Gothic" charset="0"/>
              </a:rPr>
              <a:t>Røde </a:t>
            </a:r>
            <a:r>
              <a:rPr lang="nb-NO" b="1" dirty="0">
                <a:solidFill>
                  <a:srgbClr val="C00000"/>
                </a:solidFill>
                <a:latin typeface="Century Gothic" charset="0"/>
                <a:ea typeface="Century Gothic" charset="0"/>
                <a:cs typeface="Century Gothic" charset="0"/>
              </a:rPr>
              <a:t>tråder</a:t>
            </a:r>
          </a:p>
          <a:p>
            <a:pPr lvl="0" hangingPunct="0"/>
            <a:r>
              <a:rPr lang="nb-NO" dirty="0">
                <a:solidFill>
                  <a:srgbClr val="C00000"/>
                </a:solidFill>
                <a:latin typeface="Century Gothic" charset="0"/>
                <a:ea typeface="Century Gothic" charset="0"/>
                <a:cs typeface="Century Gothic" charset="0"/>
              </a:rPr>
              <a:t>Hundene </a:t>
            </a:r>
            <a:r>
              <a:rPr lang="nb-NO" dirty="0" smtClean="0">
                <a:solidFill>
                  <a:srgbClr val="C00000"/>
                </a:solidFill>
                <a:latin typeface="Century Gothic" charset="0"/>
                <a:ea typeface="Century Gothic" charset="0"/>
                <a:cs typeface="Century Gothic" charset="0"/>
              </a:rPr>
              <a:t>er </a:t>
            </a:r>
            <a:r>
              <a:rPr lang="nb-NO" dirty="0">
                <a:solidFill>
                  <a:srgbClr val="C00000"/>
                </a:solidFill>
                <a:latin typeface="Century Gothic" charset="0"/>
                <a:ea typeface="Century Gothic" charset="0"/>
                <a:cs typeface="Century Gothic" charset="0"/>
              </a:rPr>
              <a:t>tegnet på en ydmykende situasjon. Se Matt 15,26 på 2sif I, og Luk 15,16 på </a:t>
            </a:r>
            <a:r>
              <a:rPr lang="nb-NO" dirty="0" err="1">
                <a:solidFill>
                  <a:srgbClr val="C00000"/>
                </a:solidFill>
                <a:latin typeface="Century Gothic" charset="0"/>
                <a:ea typeface="Century Gothic" charset="0"/>
                <a:cs typeface="Century Gothic" charset="0"/>
              </a:rPr>
              <a:t>BoB</a:t>
            </a:r>
            <a:r>
              <a:rPr lang="nb-NO" dirty="0">
                <a:solidFill>
                  <a:srgbClr val="C00000"/>
                </a:solidFill>
                <a:latin typeface="Century Gothic" charset="0"/>
                <a:ea typeface="Century Gothic" charset="0"/>
                <a:cs typeface="Century Gothic" charset="0"/>
              </a:rPr>
              <a:t> III.</a:t>
            </a:r>
          </a:p>
          <a:p>
            <a:pPr lvl="0" hangingPunct="0"/>
            <a:r>
              <a:rPr lang="nb-NO" dirty="0">
                <a:solidFill>
                  <a:srgbClr val="C00000"/>
                </a:solidFill>
                <a:latin typeface="Century Gothic" charset="0"/>
                <a:ea typeface="Century Gothic" charset="0"/>
                <a:cs typeface="Century Gothic" charset="0"/>
              </a:rPr>
              <a:t>Du fikk alt det gode mens du levde, se Matt 6,2 på Aske I.</a:t>
            </a:r>
          </a:p>
          <a:p>
            <a:pPr lvl="0" hangingPunct="0"/>
            <a:r>
              <a:rPr lang="nb-NO" dirty="0" smtClean="0">
                <a:solidFill>
                  <a:srgbClr val="C00000"/>
                </a:solidFill>
                <a:latin typeface="Century Gothic" charset="0"/>
                <a:ea typeface="Century Gothic" charset="0"/>
                <a:cs typeface="Century Gothic" charset="0"/>
              </a:rPr>
              <a:t>Antydning av en mellomtilstand. Se </a:t>
            </a:r>
            <a:r>
              <a:rPr lang="nb-NO" dirty="0">
                <a:solidFill>
                  <a:srgbClr val="C00000"/>
                </a:solidFill>
                <a:latin typeface="Century Gothic" charset="0"/>
                <a:ea typeface="Century Gothic" charset="0"/>
                <a:cs typeface="Century Gothic" charset="0"/>
              </a:rPr>
              <a:t>Fil 1,23 på 17sit III.</a:t>
            </a:r>
          </a:p>
          <a:p>
            <a:pPr lvl="0" hangingPunct="0"/>
            <a:r>
              <a:rPr lang="nb-NO" dirty="0">
                <a:solidFill>
                  <a:srgbClr val="C00000"/>
                </a:solidFill>
                <a:latin typeface="Century Gothic" charset="0"/>
                <a:ea typeface="Century Gothic" charset="0"/>
                <a:cs typeface="Century Gothic" charset="0"/>
              </a:rPr>
              <a:t>Umuligheten av å komme over svelget i vers 26, har vært utlagt som at det er umulig å vende om etter døden. Se også 1 </a:t>
            </a:r>
            <a:r>
              <a:rPr lang="nb-NO" dirty="0" err="1">
                <a:solidFill>
                  <a:srgbClr val="C00000"/>
                </a:solidFill>
                <a:latin typeface="Century Gothic" charset="0"/>
                <a:ea typeface="Century Gothic" charset="0"/>
                <a:cs typeface="Century Gothic" charset="0"/>
              </a:rPr>
              <a:t>Pet</a:t>
            </a:r>
            <a:r>
              <a:rPr lang="nb-NO" dirty="0">
                <a:solidFill>
                  <a:srgbClr val="C00000"/>
                </a:solidFill>
                <a:latin typeface="Century Gothic" charset="0"/>
                <a:ea typeface="Century Gothic" charset="0"/>
                <a:cs typeface="Century Gothic" charset="0"/>
              </a:rPr>
              <a:t> 3,18-20 på Aske I.</a:t>
            </a:r>
          </a:p>
          <a:p>
            <a:pPr lvl="0" hangingPunct="0"/>
            <a:r>
              <a:rPr lang="nb-NO" dirty="0">
                <a:solidFill>
                  <a:srgbClr val="C00000"/>
                </a:solidFill>
                <a:latin typeface="Century Gothic" charset="0"/>
                <a:ea typeface="Century Gothic" charset="0"/>
                <a:cs typeface="Century Gothic" charset="0"/>
              </a:rPr>
              <a:t>De lar seg heller ikke overbevise om noen står opp fra de døde, se </a:t>
            </a:r>
            <a:r>
              <a:rPr lang="nb-NO" dirty="0" err="1">
                <a:solidFill>
                  <a:srgbClr val="C00000"/>
                </a:solidFill>
                <a:latin typeface="Century Gothic" charset="0"/>
                <a:ea typeface="Century Gothic" charset="0"/>
                <a:cs typeface="Century Gothic" charset="0"/>
              </a:rPr>
              <a:t>Joh</a:t>
            </a:r>
            <a:r>
              <a:rPr lang="nb-NO" dirty="0">
                <a:solidFill>
                  <a:srgbClr val="C00000"/>
                </a:solidFill>
                <a:latin typeface="Century Gothic" charset="0"/>
                <a:ea typeface="Century Gothic" charset="0"/>
                <a:cs typeface="Century Gothic" charset="0"/>
              </a:rPr>
              <a:t> 11,45-53 på 4sif I, og </a:t>
            </a:r>
            <a:r>
              <a:rPr lang="nb-NO" dirty="0" err="1">
                <a:solidFill>
                  <a:srgbClr val="C00000"/>
                </a:solidFill>
                <a:latin typeface="Century Gothic" charset="0"/>
                <a:ea typeface="Century Gothic" charset="0"/>
                <a:cs typeface="Century Gothic" charset="0"/>
              </a:rPr>
              <a:t>Joh</a:t>
            </a:r>
            <a:r>
              <a:rPr lang="nb-NO" dirty="0">
                <a:solidFill>
                  <a:srgbClr val="C00000"/>
                </a:solidFill>
                <a:latin typeface="Century Gothic" charset="0"/>
                <a:ea typeface="Century Gothic" charset="0"/>
                <a:cs typeface="Century Gothic" charset="0"/>
              </a:rPr>
              <a:t> 12,9-12 på Palm III, og </a:t>
            </a:r>
            <a:r>
              <a:rPr lang="nb-NO" dirty="0" err="1">
                <a:solidFill>
                  <a:srgbClr val="C00000"/>
                </a:solidFill>
                <a:latin typeface="Century Gothic" charset="0"/>
                <a:ea typeface="Century Gothic" charset="0"/>
                <a:cs typeface="Century Gothic" charset="0"/>
              </a:rPr>
              <a:t>Joh</a:t>
            </a:r>
            <a:r>
              <a:rPr lang="nb-NO" dirty="0">
                <a:solidFill>
                  <a:srgbClr val="C00000"/>
                </a:solidFill>
                <a:latin typeface="Century Gothic" charset="0"/>
                <a:ea typeface="Century Gothic" charset="0"/>
                <a:cs typeface="Century Gothic" charset="0"/>
              </a:rPr>
              <a:t> 12,17-19 på Palm I. Se også Matt 28,11-15..</a:t>
            </a:r>
          </a:p>
          <a:p>
            <a:pPr hangingPunct="0"/>
            <a:endParaRPr lang="nb-NO" sz="500" b="1" i="1" dirty="0" smtClean="0">
              <a:solidFill>
                <a:srgbClr val="C00000"/>
              </a:solidFill>
              <a:latin typeface="Century Gothic" charset="0"/>
              <a:ea typeface="Century Gothic" charset="0"/>
              <a:cs typeface="Century Gothic" charset="0"/>
            </a:endParaRPr>
          </a:p>
          <a:p>
            <a:pPr hangingPunct="0"/>
            <a:r>
              <a:rPr lang="nb-NO" b="1" dirty="0" smtClean="0">
                <a:solidFill>
                  <a:srgbClr val="C00000"/>
                </a:solidFill>
                <a:latin typeface="Century Gothic" charset="0"/>
                <a:ea typeface="Century Gothic" charset="0"/>
                <a:cs typeface="Century Gothic" charset="0"/>
              </a:rPr>
              <a:t>Andre </a:t>
            </a:r>
            <a:r>
              <a:rPr lang="nb-NO" b="1" dirty="0">
                <a:solidFill>
                  <a:srgbClr val="C00000"/>
                </a:solidFill>
                <a:latin typeface="Century Gothic" charset="0"/>
                <a:ea typeface="Century Gothic" charset="0"/>
                <a:cs typeface="Century Gothic" charset="0"/>
              </a:rPr>
              <a:t>prekentema</a:t>
            </a:r>
          </a:p>
          <a:p>
            <a:pPr hangingPunct="0"/>
            <a:r>
              <a:rPr lang="nb-NO" dirty="0">
                <a:solidFill>
                  <a:srgbClr val="C00000"/>
                </a:solidFill>
                <a:latin typeface="Century Gothic" charset="0"/>
                <a:ea typeface="Century Gothic" charset="0"/>
                <a:cs typeface="Century Gothic" charset="0"/>
              </a:rPr>
              <a:t>Rik - fattig. Fattig. Abrahams fang. Dødsriket. Pine. Mellomtilstand. Kløft. Forbønn. Tro. Omvendelse. Mirakel.</a:t>
            </a:r>
          </a:p>
          <a:p>
            <a:pPr hangingPunct="0"/>
            <a:r>
              <a:rPr lang="nb-NO" sz="500" dirty="0">
                <a:solidFill>
                  <a:srgbClr val="C00000"/>
                </a:solidFill>
                <a:latin typeface="Century Gothic" charset="0"/>
                <a:ea typeface="Century Gothic" charset="0"/>
                <a:cs typeface="Century Gothic" charset="0"/>
              </a:rPr>
              <a:t> </a:t>
            </a:r>
          </a:p>
          <a:p>
            <a:pPr hangingPunct="0"/>
            <a:r>
              <a:rPr lang="nb-NO" dirty="0">
                <a:solidFill>
                  <a:srgbClr val="C00000"/>
                </a:solidFill>
                <a:latin typeface="Century Gothic" charset="0"/>
                <a:ea typeface="Century Gothic" charset="0"/>
                <a:cs typeface="Century Gothic" charset="0"/>
              </a:rPr>
              <a:t>676 </a:t>
            </a:r>
            <a:r>
              <a:rPr lang="nb-NO" i="1" dirty="0">
                <a:solidFill>
                  <a:srgbClr val="C00000"/>
                </a:solidFill>
                <a:latin typeface="Century Gothic" charset="0"/>
                <a:ea typeface="Century Gothic" charset="0"/>
                <a:cs typeface="Century Gothic" charset="0"/>
              </a:rPr>
              <a:t>Du åpner døren for ditt rikes komme ... fra dem som lider utenfor vår dør</a:t>
            </a:r>
            <a:endParaRPr lang="nb-NO" dirty="0">
              <a:solidFill>
                <a:srgbClr val="C00000"/>
              </a:solidFill>
              <a:latin typeface="Century Gothic" charset="0"/>
              <a:ea typeface="Century Gothic" charset="0"/>
              <a:cs typeface="Century Gothic" charset="0"/>
            </a:endParaRPr>
          </a:p>
          <a:p>
            <a:pPr hangingPunct="0"/>
            <a:r>
              <a:rPr lang="nb-NO" dirty="0">
                <a:solidFill>
                  <a:srgbClr val="C00000"/>
                </a:solidFill>
                <a:latin typeface="Century Gothic" charset="0"/>
                <a:ea typeface="Century Gothic" charset="0"/>
                <a:cs typeface="Century Gothic" charset="0"/>
              </a:rPr>
              <a:t>740 </a:t>
            </a:r>
            <a:r>
              <a:rPr lang="nn-NO" i="1" dirty="0">
                <a:solidFill>
                  <a:srgbClr val="C00000"/>
                </a:solidFill>
                <a:latin typeface="Century Gothic" charset="0"/>
                <a:ea typeface="Century Gothic" charset="0"/>
                <a:cs typeface="Century Gothic" charset="0"/>
              </a:rPr>
              <a:t>Eit lite barn voks opp til mann ... dei som bur i svolten kring vår </a:t>
            </a:r>
            <a:r>
              <a:rPr lang="nn-NO" i="1" dirty="0" smtClean="0">
                <a:solidFill>
                  <a:srgbClr val="C00000"/>
                </a:solidFill>
                <a:latin typeface="Century Gothic" charset="0"/>
                <a:ea typeface="Century Gothic" charset="0"/>
                <a:cs typeface="Century Gothic" charset="0"/>
              </a:rPr>
              <a:t>jord</a:t>
            </a:r>
            <a:endParaRPr lang="nb-NO" dirty="0">
              <a:solidFill>
                <a:srgbClr val="C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43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8" end="1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177929" y="115888"/>
            <a:ext cx="9805524" cy="550908"/>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388938" indent="-274638">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ts val="550"/>
              </a:spcBef>
              <a:buClr>
                <a:srgbClr val="990000"/>
              </a:buClr>
              <a:buNone/>
            </a:pPr>
            <a:r>
              <a:rPr lang="en-GB" sz="2400" dirty="0" err="1">
                <a:solidFill>
                  <a:srgbClr val="002060"/>
                </a:solidFill>
                <a:latin typeface="Century Gothic" charset="0"/>
                <a:ea typeface="Century Gothic" charset="0"/>
                <a:cs typeface="Century Gothic" charset="0"/>
              </a:rPr>
              <a:t>Salmevalg</a:t>
            </a:r>
            <a:endParaRPr lang="en-GB" sz="2000" dirty="0">
              <a:solidFill>
                <a:srgbClr val="002060"/>
              </a:solidFill>
              <a:latin typeface="Century Gothic" charset="0"/>
              <a:ea typeface="Century Gothic" charset="0"/>
              <a:cs typeface="Century Gothic" charset="0"/>
            </a:endParaRPr>
          </a:p>
        </p:txBody>
      </p:sp>
      <p:pic>
        <p:nvPicPr>
          <p:cNvPr id="38916" name="Bild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301" y="5368926"/>
            <a:ext cx="15748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Bild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139" y="1961432"/>
            <a:ext cx="185420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2"/>
          <p:cNvSpPr>
            <a:spLocks noChangeArrowheads="1"/>
          </p:cNvSpPr>
          <p:nvPr/>
        </p:nvSpPr>
        <p:spPr bwMode="auto">
          <a:xfrm>
            <a:off x="2406316" y="1036129"/>
            <a:ext cx="9577137" cy="48936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2. SØNDAG I ADVENTSTIDEN – </a:t>
            </a:r>
            <a:br>
              <a:rPr lang="en-GB" sz="1800" dirty="0">
                <a:solidFill>
                  <a:srgbClr val="C00000"/>
                </a:solidFill>
                <a:latin typeface="Century Gothic" charset="0"/>
                <a:ea typeface="Century Gothic" charset="0"/>
                <a:cs typeface="Century Gothic" charset="0"/>
              </a:rPr>
            </a:br>
            <a:r>
              <a:rPr lang="en-GB" sz="1800" dirty="0">
                <a:solidFill>
                  <a:srgbClr val="C00000"/>
                </a:solidFill>
                <a:latin typeface="Century Gothic" charset="0"/>
                <a:ea typeface="Century Gothic" charset="0"/>
                <a:cs typeface="Century Gothic" charset="0"/>
              </a:rPr>
              <a:t>SALMEFORSLAG FRA NORSK SALMEBOK 2013</a:t>
            </a:r>
          </a:p>
          <a:p>
            <a:pPr algn="just">
              <a:lnSpc>
                <a:spcPct val="100000"/>
              </a:lnSpc>
              <a:spcBef>
                <a:spcPct val="0"/>
              </a:spcBef>
              <a:buClrTx/>
              <a:buSzTx/>
              <a:buFontTx/>
              <a:buNone/>
            </a:pPr>
            <a:endParaRPr lang="en-GB" sz="105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b="1" dirty="0" err="1">
                <a:solidFill>
                  <a:srgbClr val="C00000"/>
                </a:solidFill>
                <a:latin typeface="Century Gothic" charset="0"/>
                <a:ea typeface="Century Gothic" charset="0"/>
                <a:cs typeface="Century Gothic" charset="0"/>
              </a:rPr>
              <a:t>Første</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rekke</a:t>
            </a:r>
            <a:endParaRPr lang="en-GB" sz="180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endParaRPr lang="en-GB" sz="105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b="1" dirty="0" err="1">
                <a:solidFill>
                  <a:srgbClr val="C00000"/>
                </a:solidFill>
                <a:latin typeface="Century Gothic" charset="0"/>
                <a:ea typeface="Century Gothic" charset="0"/>
                <a:cs typeface="Century Gothic" charset="0"/>
              </a:rPr>
              <a:t>Salme</a:t>
            </a:r>
            <a:r>
              <a:rPr lang="en-GB" sz="1800" b="1" dirty="0">
                <a:solidFill>
                  <a:srgbClr val="C00000"/>
                </a:solidFill>
                <a:latin typeface="Century Gothic" charset="0"/>
                <a:ea typeface="Century Gothic" charset="0"/>
                <a:cs typeface="Century Gothic" charset="0"/>
              </a:rPr>
              <a:t> 33,18-22 Han </a:t>
            </a:r>
            <a:r>
              <a:rPr lang="en-GB" sz="1800" b="1" dirty="0" err="1">
                <a:solidFill>
                  <a:srgbClr val="C00000"/>
                </a:solidFill>
                <a:latin typeface="Century Gothic" charset="0"/>
                <a:ea typeface="Century Gothic" charset="0"/>
                <a:cs typeface="Century Gothic" charset="0"/>
              </a:rPr>
              <a:t>kan</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fri</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dem</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fra</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døden</a:t>
            </a:r>
            <a:endParaRPr lang="en-GB" sz="180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108 </a:t>
            </a:r>
            <a:r>
              <a:rPr lang="en-GB" sz="1800" dirty="0" err="1">
                <a:solidFill>
                  <a:srgbClr val="C00000"/>
                </a:solidFill>
                <a:latin typeface="Century Gothic" charset="0"/>
                <a:ea typeface="Century Gothic" charset="0"/>
                <a:cs typeface="Century Gothic" charset="0"/>
              </a:rPr>
              <a:t>Vår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Gud</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han</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er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så</a:t>
            </a:r>
            <a:r>
              <a:rPr lang="en-GB" sz="1800" dirty="0">
                <a:solidFill>
                  <a:srgbClr val="C00000"/>
                </a:solidFill>
                <a:latin typeface="Century Gothic" charset="0"/>
                <a:ea typeface="Century Gothic" charset="0"/>
                <a:cs typeface="Century Gothic" charset="0"/>
              </a:rPr>
              <a:t> fast en </a:t>
            </a:r>
            <a:r>
              <a:rPr lang="en-GB" sz="1800" dirty="0" err="1">
                <a:solidFill>
                  <a:srgbClr val="C00000"/>
                </a:solidFill>
                <a:latin typeface="Century Gothic" charset="0"/>
                <a:ea typeface="Century Gothic" charset="0"/>
                <a:cs typeface="Century Gothic" charset="0"/>
              </a:rPr>
              <a:t>borg</a:t>
            </a:r>
            <a:r>
              <a:rPr lang="en-GB" sz="1800" dirty="0">
                <a:solidFill>
                  <a:srgbClr val="C00000"/>
                </a:solidFill>
                <a:latin typeface="Century Gothic" charset="0"/>
                <a:ea typeface="Century Gothic" charset="0"/>
                <a:cs typeface="Century Gothic" charset="0"/>
              </a:rPr>
              <a:t> … Han </a:t>
            </a:r>
            <a:r>
              <a:rPr lang="en-GB" sz="1800" dirty="0" err="1">
                <a:solidFill>
                  <a:srgbClr val="C00000"/>
                </a:solidFill>
                <a:latin typeface="Century Gothic" charset="0"/>
                <a:ea typeface="Century Gothic" charset="0"/>
                <a:cs typeface="Century Gothic" charset="0"/>
              </a:rPr>
              <a:t>frir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oss</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ut</a:t>
            </a:r>
            <a:endParaRPr lang="en-GB" sz="1800"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nn-NO" sz="1800" dirty="0">
                <a:solidFill>
                  <a:srgbClr val="C00000"/>
                </a:solidFill>
                <a:latin typeface="Century Gothic" charset="0"/>
                <a:ea typeface="Century Gothic" charset="0"/>
                <a:cs typeface="Century Gothic" charset="0"/>
              </a:rPr>
              <a:t>    3 Å kom, å kom, Immanuel </a:t>
            </a:r>
            <a:r>
              <a:rPr lang="nb-NO" sz="1800" dirty="0">
                <a:solidFill>
                  <a:srgbClr val="C00000"/>
                </a:solidFill>
                <a:latin typeface="Century Gothic" charset="0"/>
                <a:ea typeface="Century Gothic" charset="0"/>
                <a:cs typeface="Century Gothic" charset="0"/>
              </a:rPr>
              <a:t> … sett fri ditt folk</a:t>
            </a:r>
            <a:endParaRPr lang="en-GB" sz="180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endParaRPr lang="en-GB" sz="105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b="1" dirty="0" err="1">
                <a:solidFill>
                  <a:srgbClr val="C00000"/>
                </a:solidFill>
                <a:latin typeface="Century Gothic" charset="0"/>
                <a:ea typeface="Century Gothic" charset="0"/>
                <a:cs typeface="Century Gothic" charset="0"/>
              </a:rPr>
              <a:t>Hebr</a:t>
            </a:r>
            <a:r>
              <a:rPr lang="en-GB" sz="1800" b="1" dirty="0">
                <a:solidFill>
                  <a:srgbClr val="C00000"/>
                </a:solidFill>
                <a:latin typeface="Century Gothic" charset="0"/>
                <a:ea typeface="Century Gothic" charset="0"/>
                <a:cs typeface="Century Gothic" charset="0"/>
              </a:rPr>
              <a:t> 6,13-19a Et fast </a:t>
            </a:r>
            <a:r>
              <a:rPr lang="en-GB" sz="1800" b="1" dirty="0" err="1">
                <a:solidFill>
                  <a:srgbClr val="C00000"/>
                </a:solidFill>
                <a:latin typeface="Century Gothic" charset="0"/>
                <a:ea typeface="Century Gothic" charset="0"/>
                <a:cs typeface="Century Gothic" charset="0"/>
              </a:rPr>
              <a:t>anker</a:t>
            </a:r>
            <a:r>
              <a:rPr lang="en-GB" sz="1800" b="1" dirty="0">
                <a:solidFill>
                  <a:srgbClr val="C00000"/>
                </a:solidFill>
                <a:latin typeface="Century Gothic" charset="0"/>
                <a:ea typeface="Century Gothic" charset="0"/>
                <a:cs typeface="Century Gothic" charset="0"/>
              </a:rPr>
              <a:t> for </a:t>
            </a:r>
            <a:r>
              <a:rPr lang="en-GB" sz="1800" b="1" dirty="0" err="1">
                <a:solidFill>
                  <a:srgbClr val="C00000"/>
                </a:solidFill>
                <a:latin typeface="Century Gothic" charset="0"/>
                <a:ea typeface="Century Gothic" charset="0"/>
                <a:cs typeface="Century Gothic" charset="0"/>
              </a:rPr>
              <a:t>sjelen</a:t>
            </a:r>
            <a:endParaRPr lang="en-GB" sz="180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321 </a:t>
            </a:r>
            <a:r>
              <a:rPr lang="en-GB" sz="1800" dirty="0" err="1">
                <a:solidFill>
                  <a:srgbClr val="C00000"/>
                </a:solidFill>
                <a:latin typeface="Century Gothic" charset="0"/>
                <a:ea typeface="Century Gothic" charset="0"/>
                <a:cs typeface="Century Gothic" charset="0"/>
              </a:rPr>
              <a:t>Løftene</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kan</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ikke</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svikte</a:t>
            </a:r>
            <a:r>
              <a:rPr lang="en-GB" sz="1800" dirty="0">
                <a:solidFill>
                  <a:srgbClr val="C00000"/>
                </a:solidFill>
                <a:latin typeface="Century Gothic" charset="0"/>
                <a:ea typeface="Century Gothic" charset="0"/>
                <a:cs typeface="Century Gothic" charset="0"/>
              </a:rPr>
              <a:t> ... </a:t>
            </a:r>
            <a:r>
              <a:rPr lang="en-GB" sz="1800" dirty="0" err="1">
                <a:solidFill>
                  <a:srgbClr val="C00000"/>
                </a:solidFill>
                <a:latin typeface="Century Gothic" charset="0"/>
                <a:ea typeface="Century Gothic" charset="0"/>
                <a:cs typeface="Century Gothic" charset="0"/>
              </a:rPr>
              <a:t>Gjør</a:t>
            </a:r>
            <a:r>
              <a:rPr lang="en-GB" sz="1800" dirty="0">
                <a:solidFill>
                  <a:srgbClr val="C00000"/>
                </a:solidFill>
                <a:latin typeface="Century Gothic" charset="0"/>
                <a:ea typeface="Century Gothic" charset="0"/>
                <a:cs typeface="Century Gothic" charset="0"/>
              </a:rPr>
              <a:t> du </a:t>
            </a:r>
            <a:r>
              <a:rPr lang="en-GB" sz="1800" dirty="0" err="1">
                <a:solidFill>
                  <a:srgbClr val="C00000"/>
                </a:solidFill>
                <a:latin typeface="Century Gothic" charset="0"/>
                <a:ea typeface="Century Gothic" charset="0"/>
                <a:cs typeface="Century Gothic" charset="0"/>
              </a:rPr>
              <a:t>som</a:t>
            </a:r>
            <a:r>
              <a:rPr lang="en-GB" sz="1800" dirty="0">
                <a:solidFill>
                  <a:srgbClr val="C00000"/>
                </a:solidFill>
                <a:latin typeface="Century Gothic" charset="0"/>
                <a:ea typeface="Century Gothic" charset="0"/>
                <a:cs typeface="Century Gothic" charset="0"/>
              </a:rPr>
              <a:t> Abraham </a:t>
            </a:r>
            <a:r>
              <a:rPr lang="en-GB" sz="1800" dirty="0" err="1">
                <a:solidFill>
                  <a:srgbClr val="C00000"/>
                </a:solidFill>
                <a:latin typeface="Century Gothic" charset="0"/>
                <a:ea typeface="Century Gothic" charset="0"/>
                <a:cs typeface="Century Gothic" charset="0"/>
              </a:rPr>
              <a:t>gjorde</a:t>
            </a:r>
            <a:endParaRPr lang="en-GB" sz="1800"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445 </a:t>
            </a:r>
            <a:r>
              <a:rPr lang="en-GB" sz="1800" dirty="0" err="1">
                <a:solidFill>
                  <a:srgbClr val="C00000"/>
                </a:solidFill>
                <a:latin typeface="Century Gothic" charset="0"/>
                <a:ea typeface="Century Gothic" charset="0"/>
                <a:cs typeface="Century Gothic" charset="0"/>
              </a:rPr>
              <a:t>Trua</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ser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dei</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kvite</a:t>
            </a:r>
            <a:r>
              <a:rPr lang="en-GB" sz="1800" dirty="0">
                <a:solidFill>
                  <a:srgbClr val="C00000"/>
                </a:solidFill>
                <a:latin typeface="Century Gothic" charset="0"/>
                <a:ea typeface="Century Gothic" charset="0"/>
                <a:cs typeface="Century Gothic" charset="0"/>
              </a:rPr>
              <a:t> marker ... Abraham </a:t>
            </a:r>
            <a:r>
              <a:rPr lang="en-GB" sz="1800" dirty="0" err="1">
                <a:solidFill>
                  <a:srgbClr val="C00000"/>
                </a:solidFill>
                <a:latin typeface="Century Gothic" charset="0"/>
                <a:ea typeface="Century Gothic" charset="0"/>
                <a:cs typeface="Century Gothic" charset="0"/>
              </a:rPr>
              <a:t>såg</a:t>
            </a:r>
            <a:r>
              <a:rPr lang="en-GB" sz="1800" dirty="0">
                <a:solidFill>
                  <a:srgbClr val="C00000"/>
                </a:solidFill>
                <a:latin typeface="Century Gothic" charset="0"/>
                <a:ea typeface="Century Gothic" charset="0"/>
                <a:cs typeface="Century Gothic" charset="0"/>
              </a:rPr>
              <a:t> Kristi dag</a:t>
            </a:r>
          </a:p>
          <a:p>
            <a:pPr algn="just">
              <a:lnSpc>
                <a:spcPct val="100000"/>
              </a:lnSpc>
              <a:spcBef>
                <a:spcPct val="0"/>
              </a:spcBef>
              <a:buClrTx/>
              <a:buSzTx/>
              <a:buFontTx/>
              <a:buNone/>
            </a:pPr>
            <a:r>
              <a:rPr lang="nn-NO" sz="1800" dirty="0">
                <a:solidFill>
                  <a:srgbClr val="C00000"/>
                </a:solidFill>
                <a:latin typeface="Century Gothic" charset="0"/>
                <a:ea typeface="Century Gothic" charset="0"/>
                <a:cs typeface="Century Gothic" charset="0"/>
              </a:rPr>
              <a:t>391 Som bonden tek eit fang av markas grøde </a:t>
            </a:r>
            <a:r>
              <a:rPr lang="nn-NO" sz="1800" dirty="0" smtClean="0">
                <a:solidFill>
                  <a:srgbClr val="C00000"/>
                </a:solidFill>
                <a:latin typeface="Century Gothic" charset="0"/>
                <a:ea typeface="Century Gothic" charset="0"/>
                <a:cs typeface="Century Gothic" charset="0"/>
              </a:rPr>
              <a:t>… </a:t>
            </a:r>
            <a:r>
              <a:rPr lang="nn-NO" sz="1800" dirty="0">
                <a:solidFill>
                  <a:srgbClr val="C00000"/>
                </a:solidFill>
                <a:latin typeface="Century Gothic" charset="0"/>
                <a:ea typeface="Century Gothic" charset="0"/>
                <a:cs typeface="Century Gothic" charset="0"/>
              </a:rPr>
              <a:t>Mitt liv er berre lengt, ja berre hud</a:t>
            </a:r>
            <a:endParaRPr lang="en-GB" sz="1800"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nn-NO" sz="1800" dirty="0">
                <a:solidFill>
                  <a:srgbClr val="C00000"/>
                </a:solidFill>
                <a:latin typeface="Century Gothic" charset="0"/>
                <a:ea typeface="Century Gothic" charset="0"/>
                <a:cs typeface="Century Gothic" charset="0"/>
              </a:rPr>
              <a:t>896 Kvar gong Jesu namn eg </a:t>
            </a:r>
            <a:r>
              <a:rPr lang="nn-NO" sz="1800" dirty="0" smtClean="0">
                <a:solidFill>
                  <a:srgbClr val="C00000"/>
                </a:solidFill>
                <a:latin typeface="Century Gothic" charset="0"/>
                <a:ea typeface="Century Gothic" charset="0"/>
                <a:cs typeface="Century Gothic" charset="0"/>
              </a:rPr>
              <a:t>nemner … </a:t>
            </a:r>
            <a:r>
              <a:rPr lang="nn-NO" sz="1800" dirty="0">
                <a:solidFill>
                  <a:srgbClr val="C00000"/>
                </a:solidFill>
                <a:latin typeface="Century Gothic" charset="0"/>
                <a:ea typeface="Century Gothic" charset="0"/>
                <a:cs typeface="Century Gothic" charset="0"/>
              </a:rPr>
              <a:t>ankre der, høgst velsigna gå med landlov</a:t>
            </a:r>
            <a:endParaRPr lang="en-GB" sz="1800"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244 </a:t>
            </a:r>
            <a:r>
              <a:rPr lang="en-GB" sz="1800" dirty="0" err="1">
                <a:solidFill>
                  <a:srgbClr val="C00000"/>
                </a:solidFill>
                <a:latin typeface="Century Gothic" charset="0"/>
                <a:ea typeface="Century Gothic" charset="0"/>
                <a:cs typeface="Century Gothic" charset="0"/>
              </a:rPr>
              <a:t>Så</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kom</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Guds</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Ånd</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i</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Zachariæ</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tunge</a:t>
            </a:r>
            <a:r>
              <a:rPr lang="en-GB" sz="1800" dirty="0">
                <a:solidFill>
                  <a:srgbClr val="C00000"/>
                </a:solidFill>
                <a:latin typeface="Century Gothic" charset="0"/>
                <a:ea typeface="Century Gothic" charset="0"/>
                <a:cs typeface="Century Gothic" charset="0"/>
              </a:rPr>
              <a:t> </a:t>
            </a:r>
            <a:r>
              <a:rPr lang="en-GB" sz="1800" dirty="0" smtClean="0">
                <a:solidFill>
                  <a:srgbClr val="C00000"/>
                </a:solidFill>
                <a:latin typeface="Century Gothic" charset="0"/>
                <a:ea typeface="Century Gothic" charset="0"/>
                <a:cs typeface="Century Gothic" charset="0"/>
              </a:rPr>
              <a:t>... </a:t>
            </a:r>
            <a:r>
              <a:rPr lang="en-GB" sz="1800" dirty="0">
                <a:solidFill>
                  <a:srgbClr val="C00000"/>
                </a:solidFill>
                <a:latin typeface="Century Gothic" charset="0"/>
                <a:ea typeface="Century Gothic" charset="0"/>
                <a:cs typeface="Century Gothic" charset="0"/>
              </a:rPr>
              <a:t>Den </a:t>
            </a:r>
            <a:r>
              <a:rPr lang="en-GB" sz="1800" dirty="0" err="1">
                <a:solidFill>
                  <a:srgbClr val="C00000"/>
                </a:solidFill>
                <a:latin typeface="Century Gothic" charset="0"/>
                <a:ea typeface="Century Gothic" charset="0"/>
                <a:cs typeface="Century Gothic" charset="0"/>
              </a:rPr>
              <a:t>pakt</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og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ed</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til</a:t>
            </a:r>
            <a:r>
              <a:rPr lang="en-GB" sz="1800" dirty="0">
                <a:solidFill>
                  <a:srgbClr val="C00000"/>
                </a:solidFill>
                <a:latin typeface="Century Gothic" charset="0"/>
                <a:ea typeface="Century Gothic" charset="0"/>
                <a:cs typeface="Century Gothic" charset="0"/>
              </a:rPr>
              <a:t> Abraham </a:t>
            </a:r>
            <a:r>
              <a:rPr lang="en-GB" sz="1800" dirty="0" err="1">
                <a:solidFill>
                  <a:srgbClr val="C00000"/>
                </a:solidFill>
                <a:latin typeface="Century Gothic" charset="0"/>
                <a:ea typeface="Century Gothic" charset="0"/>
                <a:cs typeface="Century Gothic" charset="0"/>
              </a:rPr>
              <a:t>og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flere</a:t>
            </a:r>
            <a:endParaRPr lang="en-GB" sz="180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endParaRPr lang="en-GB" sz="1050" b="1"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b="1" dirty="0" err="1">
                <a:solidFill>
                  <a:srgbClr val="C00000"/>
                </a:solidFill>
                <a:latin typeface="Century Gothic" charset="0"/>
                <a:ea typeface="Century Gothic" charset="0"/>
                <a:cs typeface="Century Gothic" charset="0"/>
              </a:rPr>
              <a:t>Joh</a:t>
            </a:r>
            <a:r>
              <a:rPr lang="en-GB" sz="1800" b="1" dirty="0">
                <a:solidFill>
                  <a:srgbClr val="C00000"/>
                </a:solidFill>
                <a:latin typeface="Century Gothic" charset="0"/>
                <a:ea typeface="Century Gothic" charset="0"/>
                <a:cs typeface="Century Gothic" charset="0"/>
              </a:rPr>
              <a:t> 14,1-4 </a:t>
            </a:r>
            <a:r>
              <a:rPr lang="en-GB" sz="1800" b="1" dirty="0" err="1">
                <a:solidFill>
                  <a:srgbClr val="C00000"/>
                </a:solidFill>
                <a:latin typeface="Century Gothic" charset="0"/>
                <a:ea typeface="Century Gothic" charset="0"/>
                <a:cs typeface="Century Gothic" charset="0"/>
              </a:rPr>
              <a:t>Jeg</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vil</a:t>
            </a:r>
            <a:r>
              <a:rPr lang="en-GB" sz="1800" b="1" dirty="0">
                <a:solidFill>
                  <a:srgbClr val="C00000"/>
                </a:solidFill>
                <a:latin typeface="Century Gothic" charset="0"/>
                <a:ea typeface="Century Gothic" charset="0"/>
                <a:cs typeface="Century Gothic" charset="0"/>
              </a:rPr>
              <a:t> ta </a:t>
            </a:r>
            <a:r>
              <a:rPr lang="en-GB" sz="1800" b="1" dirty="0" err="1">
                <a:solidFill>
                  <a:srgbClr val="C00000"/>
                </a:solidFill>
                <a:latin typeface="Century Gothic" charset="0"/>
                <a:ea typeface="Century Gothic" charset="0"/>
                <a:cs typeface="Century Gothic" charset="0"/>
              </a:rPr>
              <a:t>dere</a:t>
            </a:r>
            <a:r>
              <a:rPr lang="en-GB" sz="1800" b="1" dirty="0">
                <a:solidFill>
                  <a:srgbClr val="C00000"/>
                </a:solidFill>
                <a:latin typeface="Century Gothic" charset="0"/>
                <a:ea typeface="Century Gothic" charset="0"/>
                <a:cs typeface="Century Gothic" charset="0"/>
              </a:rPr>
              <a:t> </a:t>
            </a:r>
            <a:r>
              <a:rPr lang="en-GB" sz="1800" b="1" dirty="0" err="1">
                <a:solidFill>
                  <a:srgbClr val="C00000"/>
                </a:solidFill>
                <a:latin typeface="Century Gothic" charset="0"/>
                <a:ea typeface="Century Gothic" charset="0"/>
                <a:cs typeface="Century Gothic" charset="0"/>
              </a:rPr>
              <a:t>til</a:t>
            </a:r>
            <a:r>
              <a:rPr lang="en-GB" sz="1800" b="1" dirty="0">
                <a:solidFill>
                  <a:srgbClr val="C00000"/>
                </a:solidFill>
                <a:latin typeface="Century Gothic" charset="0"/>
                <a:ea typeface="Century Gothic" charset="0"/>
                <a:cs typeface="Century Gothic" charset="0"/>
              </a:rPr>
              <a:t> meg</a:t>
            </a: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895 </a:t>
            </a:r>
            <a:r>
              <a:rPr lang="en-GB" sz="1800" dirty="0" err="1">
                <a:solidFill>
                  <a:srgbClr val="C00000"/>
                </a:solidFill>
                <a:latin typeface="Century Gothic" charset="0"/>
                <a:ea typeface="Century Gothic" charset="0"/>
                <a:cs typeface="Century Gothic" charset="0"/>
              </a:rPr>
              <a:t>Ja</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engang</a:t>
            </a:r>
            <a:r>
              <a:rPr lang="en-GB" sz="1800" dirty="0">
                <a:solidFill>
                  <a:srgbClr val="C00000"/>
                </a:solidFill>
                <a:latin typeface="Century Gothic" charset="0"/>
                <a:ea typeface="Century Gothic" charset="0"/>
                <a:cs typeface="Century Gothic" charset="0"/>
              </a:rPr>
              <a:t> mine </a:t>
            </a:r>
            <a:r>
              <a:rPr lang="en-GB" sz="1800" dirty="0" err="1">
                <a:solidFill>
                  <a:srgbClr val="C00000"/>
                </a:solidFill>
                <a:latin typeface="Century Gothic" charset="0"/>
                <a:ea typeface="Century Gothic" charset="0"/>
                <a:cs typeface="Century Gothic" charset="0"/>
              </a:rPr>
              <a:t>øyne</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skal</a:t>
            </a:r>
            <a:r>
              <a:rPr lang="en-GB" sz="1800" dirty="0">
                <a:solidFill>
                  <a:srgbClr val="C00000"/>
                </a:solidFill>
                <a:latin typeface="Century Gothic" charset="0"/>
                <a:ea typeface="Century Gothic" charset="0"/>
                <a:cs typeface="Century Gothic" charset="0"/>
              </a:rPr>
              <a:t> se </a:t>
            </a:r>
            <a:r>
              <a:rPr lang="en-GB" sz="1800" dirty="0" err="1">
                <a:solidFill>
                  <a:srgbClr val="C00000"/>
                </a:solidFill>
                <a:latin typeface="Century Gothic" charset="0"/>
                <a:ea typeface="Century Gothic" charset="0"/>
                <a:cs typeface="Century Gothic" charset="0"/>
              </a:rPr>
              <a:t>Kongen</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i</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hans</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prakt</a:t>
            </a:r>
            <a:r>
              <a:rPr lang="en-GB" sz="1800" dirty="0">
                <a:solidFill>
                  <a:srgbClr val="C00000"/>
                </a:solidFill>
                <a:latin typeface="Century Gothic" charset="0"/>
                <a:ea typeface="Century Gothic" charset="0"/>
                <a:cs typeface="Century Gothic" charset="0"/>
              </a:rPr>
              <a:t> </a:t>
            </a:r>
            <a:r>
              <a:rPr lang="en-GB" sz="1800" dirty="0" smtClean="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så</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er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jeg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i</a:t>
            </a:r>
            <a:r>
              <a:rPr lang="en-GB" sz="1800" dirty="0">
                <a:solidFill>
                  <a:srgbClr val="C00000"/>
                </a:solidFill>
                <a:latin typeface="Century Gothic" charset="0"/>
                <a:ea typeface="Century Gothic" charset="0"/>
                <a:cs typeface="Century Gothic" charset="0"/>
              </a:rPr>
              <a:t> mitt </a:t>
            </a:r>
            <a:r>
              <a:rPr lang="en-GB" sz="1800" dirty="0" err="1">
                <a:solidFill>
                  <a:srgbClr val="C00000"/>
                </a:solidFill>
                <a:latin typeface="Century Gothic" charset="0"/>
                <a:ea typeface="Century Gothic" charset="0"/>
                <a:cs typeface="Century Gothic" charset="0"/>
              </a:rPr>
              <a:t>hjem</a:t>
            </a:r>
            <a:endParaRPr lang="en-GB" sz="1800" dirty="0">
              <a:solidFill>
                <a:srgbClr val="C00000"/>
              </a:solidFill>
              <a:latin typeface="Century Gothic" charset="0"/>
              <a:ea typeface="Century Gothic" charset="0"/>
              <a:cs typeface="Century Gothic" charset="0"/>
            </a:endParaRPr>
          </a:p>
          <a:p>
            <a:pPr algn="just">
              <a:lnSpc>
                <a:spcPct val="100000"/>
              </a:lnSpc>
              <a:spcBef>
                <a:spcPct val="0"/>
              </a:spcBef>
              <a:buClrTx/>
              <a:buSzTx/>
              <a:buFontTx/>
              <a:buNone/>
            </a:pPr>
            <a:r>
              <a:rPr lang="en-GB" sz="1800" dirty="0">
                <a:solidFill>
                  <a:srgbClr val="C00000"/>
                </a:solidFill>
                <a:latin typeface="Century Gothic" charset="0"/>
                <a:ea typeface="Century Gothic" charset="0"/>
                <a:cs typeface="Century Gothic" charset="0"/>
              </a:rPr>
              <a:t>493 </a:t>
            </a:r>
            <a:r>
              <a:rPr lang="en-GB" sz="1800" dirty="0" err="1">
                <a:solidFill>
                  <a:srgbClr val="C00000"/>
                </a:solidFill>
                <a:latin typeface="Century Gothic" charset="0"/>
                <a:ea typeface="Century Gothic" charset="0"/>
                <a:cs typeface="Century Gothic" charset="0"/>
              </a:rPr>
              <a:t>Eg</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lyfter</a:t>
            </a:r>
            <a:r>
              <a:rPr lang="en-GB" sz="1800" dirty="0">
                <a:solidFill>
                  <a:srgbClr val="C00000"/>
                </a:solidFill>
                <a:latin typeface="Century Gothic" charset="0"/>
                <a:ea typeface="Century Gothic" charset="0"/>
                <a:cs typeface="Century Gothic" charset="0"/>
              </a:rPr>
              <a:t> mitt </a:t>
            </a:r>
            <a:r>
              <a:rPr lang="en-GB" sz="1800" dirty="0" err="1">
                <a:solidFill>
                  <a:srgbClr val="C00000"/>
                </a:solidFill>
                <a:latin typeface="Century Gothic" charset="0"/>
                <a:ea typeface="Century Gothic" charset="0"/>
                <a:cs typeface="Century Gothic" charset="0"/>
              </a:rPr>
              <a:t>auga</a:t>
            </a:r>
            <a:r>
              <a:rPr lang="en-GB" sz="1800" dirty="0">
                <a:solidFill>
                  <a:srgbClr val="C00000"/>
                </a:solidFill>
                <a:latin typeface="Century Gothic" charset="0"/>
                <a:ea typeface="Century Gothic" charset="0"/>
                <a:cs typeface="Century Gothic" charset="0"/>
              </a:rPr>
              <a:t> </a:t>
            </a:r>
            <a:r>
              <a:rPr lang="en-GB" sz="1800" dirty="0" smtClean="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Eit</a:t>
            </a:r>
            <a:r>
              <a:rPr lang="en-GB" sz="1800" dirty="0">
                <a:solidFill>
                  <a:srgbClr val="C00000"/>
                </a:solidFill>
                <a:latin typeface="Century Gothic" charset="0"/>
                <a:ea typeface="Century Gothic" charset="0"/>
                <a:cs typeface="Century Gothic" charset="0"/>
              </a:rPr>
              <a:t> rom </a:t>
            </a:r>
            <a:r>
              <a:rPr lang="en-GB" sz="1800" dirty="0" err="1">
                <a:solidFill>
                  <a:srgbClr val="C00000"/>
                </a:solidFill>
                <a:latin typeface="Century Gothic" charset="0"/>
                <a:ea typeface="Century Gothic" charset="0"/>
                <a:cs typeface="Century Gothic" charset="0"/>
              </a:rPr>
              <a:t>i</a:t>
            </a:r>
            <a:r>
              <a:rPr lang="en-GB" sz="1800" dirty="0">
                <a:solidFill>
                  <a:srgbClr val="C00000"/>
                </a:solidFill>
                <a:latin typeface="Century Gothic" charset="0"/>
                <a:ea typeface="Century Gothic" charset="0"/>
                <a:cs typeface="Century Gothic" charset="0"/>
              </a:rPr>
              <a:t> din </a:t>
            </a:r>
            <a:r>
              <a:rPr lang="en-GB" sz="1800" dirty="0" err="1">
                <a:solidFill>
                  <a:srgbClr val="C00000"/>
                </a:solidFill>
                <a:latin typeface="Century Gothic" charset="0"/>
                <a:ea typeface="Century Gothic" charset="0"/>
                <a:cs typeface="Century Gothic" charset="0"/>
              </a:rPr>
              <a:t>himmel</a:t>
            </a:r>
            <a:r>
              <a:rPr lang="en-GB" sz="1800" dirty="0">
                <a:solidFill>
                  <a:srgbClr val="C00000"/>
                </a:solidFill>
                <a:latin typeface="Century Gothic" charset="0"/>
                <a:ea typeface="Century Gothic" charset="0"/>
                <a:cs typeface="Century Gothic" charset="0"/>
              </a:rPr>
              <a:t> du </a:t>
            </a:r>
            <a:r>
              <a:rPr lang="en-GB" sz="1800" dirty="0" err="1">
                <a:solidFill>
                  <a:srgbClr val="C00000"/>
                </a:solidFill>
                <a:latin typeface="Century Gothic" charset="0"/>
                <a:ea typeface="Century Gothic" charset="0"/>
                <a:cs typeface="Century Gothic" charset="0"/>
              </a:rPr>
              <a:t>reier</a:t>
            </a:r>
            <a:r>
              <a:rPr lang="en-GB" sz="1800" dirty="0">
                <a:solidFill>
                  <a:srgbClr val="C00000"/>
                </a:solidFill>
                <a:latin typeface="Century Gothic" charset="0"/>
                <a:ea typeface="Century Gothic" charset="0"/>
                <a:cs typeface="Century Gothic" charset="0"/>
              </a:rPr>
              <a:t> </a:t>
            </a:r>
            <a:r>
              <a:rPr lang="en-GB" sz="1800" dirty="0" err="1">
                <a:solidFill>
                  <a:srgbClr val="C00000"/>
                </a:solidFill>
                <a:latin typeface="Century Gothic" charset="0"/>
                <a:ea typeface="Century Gothic" charset="0"/>
                <a:cs typeface="Century Gothic" charset="0"/>
              </a:rPr>
              <a:t>åt</a:t>
            </a:r>
            <a:r>
              <a:rPr lang="en-GB" sz="1800" dirty="0">
                <a:solidFill>
                  <a:srgbClr val="C00000"/>
                </a:solidFill>
                <a:latin typeface="Century Gothic" charset="0"/>
                <a:ea typeface="Century Gothic" charset="0"/>
                <a:cs typeface="Century Gothic" charset="0"/>
              </a:rPr>
              <a:t> meg</a:t>
            </a:r>
          </a:p>
        </p:txBody>
      </p:sp>
      <p:sp>
        <p:nvSpPr>
          <p:cNvPr id="9" name="TekstSylinder 10"/>
          <p:cNvSpPr txBox="1">
            <a:spLocks noChangeArrowheads="1"/>
          </p:cNvSpPr>
          <p:nvPr/>
        </p:nvSpPr>
        <p:spPr bwMode="auto">
          <a:xfrm>
            <a:off x="108713" y="4994276"/>
            <a:ext cx="19748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1400" dirty="0" err="1">
                <a:solidFill>
                  <a:srgbClr val="002060"/>
                </a:solidFill>
                <a:latin typeface="Century Gothic" charset="0"/>
                <a:ea typeface="Century Gothic" charset="0"/>
                <a:cs typeface="Century Gothic" charset="0"/>
              </a:rPr>
              <a:t>www.tekstboken.no</a:t>
            </a:r>
            <a:endParaRPr lang="nb-NO" sz="1400" dirty="0">
              <a:solidFill>
                <a:srgbClr val="002060"/>
              </a:solidFill>
              <a:latin typeface="Century Gothic" charset="0"/>
              <a:ea typeface="Century Gothic" charset="0"/>
              <a:cs typeface="Century Gothic" charset="0"/>
            </a:endParaRPr>
          </a:p>
        </p:txBody>
      </p:sp>
      <p:sp>
        <p:nvSpPr>
          <p:cNvPr id="10" name="TekstSylinder 10"/>
          <p:cNvSpPr txBox="1">
            <a:spLocks noChangeArrowheads="1"/>
          </p:cNvSpPr>
          <p:nvPr/>
        </p:nvSpPr>
        <p:spPr bwMode="auto">
          <a:xfrm>
            <a:off x="204464" y="1340769"/>
            <a:ext cx="182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Ressurser til salmevalget</a:t>
            </a:r>
          </a:p>
        </p:txBody>
      </p:sp>
      <p:pic>
        <p:nvPicPr>
          <p:cNvPr id="11" name="Bild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142" y="116632"/>
            <a:ext cx="2021591" cy="1250770"/>
          </a:xfrm>
          <a:prstGeom prst="ellipse">
            <a:avLst/>
          </a:prstGeom>
          <a:ln>
            <a:noFill/>
          </a:ln>
          <a:effectLst>
            <a:softEdge rad="112500"/>
          </a:effectLst>
        </p:spPr>
      </p:pic>
    </p:spTree>
    <p:extLst>
      <p:ext uri="{BB962C8B-B14F-4D97-AF65-F5344CB8AC3E}">
        <p14:creationId xmlns:p14="http://schemas.microsoft.com/office/powerpoint/2010/main" val="16095179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9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2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2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92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92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92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92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920">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920">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920">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920">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23933" y="214314"/>
            <a:ext cx="8108285" cy="64547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ts val="650"/>
              </a:spcBef>
              <a:buClr>
                <a:srgbClr val="990000"/>
              </a:buClr>
              <a:buNone/>
            </a:pPr>
            <a:endParaRPr lang="nb-NO" sz="100">
              <a:solidFill>
                <a:srgbClr val="002060"/>
              </a:solidFill>
              <a:latin typeface="Comic Sans MS" panose="030F0702030302020204" pitchFamily="66" charset="0"/>
            </a:endParaRPr>
          </a:p>
        </p:txBody>
      </p:sp>
      <p:sp>
        <p:nvSpPr>
          <p:cNvPr id="20483" name="Rektangel 2"/>
          <p:cNvSpPr>
            <a:spLocks noChangeArrowheads="1"/>
          </p:cNvSpPr>
          <p:nvPr/>
        </p:nvSpPr>
        <p:spPr bwMode="auto">
          <a:xfrm>
            <a:off x="2609685" y="2894013"/>
            <a:ext cx="7439762"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 typeface="Arial" panose="020B0604020202020204" pitchFamily="34" charset="0"/>
              <a:buChar char="•"/>
            </a:pPr>
            <a:r>
              <a:rPr lang="nb-NO" sz="1800" dirty="0">
                <a:solidFill>
                  <a:srgbClr val="C00000"/>
                </a:solidFill>
                <a:latin typeface="Century Gothic" charset="0"/>
                <a:ea typeface="Century Gothic" charset="0"/>
                <a:cs typeface="Century Gothic" charset="0"/>
              </a:rPr>
              <a:t>Les alltid teksten høyt for deg selv, ikke bare lavt.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Da smaker du på ordene, da fornemmer du en rytme. </a:t>
            </a:r>
          </a:p>
          <a:p>
            <a:pPr>
              <a:lnSpc>
                <a:spcPct val="100000"/>
              </a:lnSpc>
              <a:spcBef>
                <a:spcPct val="0"/>
              </a:spcBef>
              <a:buClrTx/>
              <a:buSzTx/>
              <a:buFont typeface="Arial" panose="020B0604020202020204" pitchFamily="34" charset="0"/>
              <a:buChar char="•"/>
            </a:pPr>
            <a:endParaRPr lang="nb-NO" sz="500" dirty="0">
              <a:solidFill>
                <a:srgbClr val="C00000"/>
              </a:solidFill>
              <a:latin typeface="Century Gothic" charset="0"/>
              <a:ea typeface="Century Gothic" charset="0"/>
              <a:cs typeface="Century Gothic" charset="0"/>
            </a:endParaRPr>
          </a:p>
          <a:p>
            <a:pPr>
              <a:lnSpc>
                <a:spcPct val="100000"/>
              </a:lnSpc>
              <a:spcBef>
                <a:spcPct val="0"/>
              </a:spcBef>
              <a:buClrTx/>
              <a:buSzTx/>
              <a:buFont typeface="Arial" panose="020B0604020202020204" pitchFamily="34" charset="0"/>
              <a:buChar char="•"/>
            </a:pPr>
            <a:r>
              <a:rPr lang="nb-NO" sz="1800" dirty="0">
                <a:solidFill>
                  <a:srgbClr val="C00000"/>
                </a:solidFill>
                <a:latin typeface="Century Gothic" charset="0"/>
                <a:ea typeface="Century Gothic" charset="0"/>
                <a:cs typeface="Century Gothic" charset="0"/>
              </a:rPr>
              <a:t>Legg fra deg teksten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og gjenfortell innholdet høyt for deg selv.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Da vil du forstå hva du faktisk har fått med deg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og hva du ser for ditt indre øye.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Gå så tilbake til teksten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og les den oppmerksomt med et nytt blikk. </a:t>
            </a:r>
          </a:p>
          <a:p>
            <a:pPr>
              <a:lnSpc>
                <a:spcPct val="100000"/>
              </a:lnSpc>
              <a:spcBef>
                <a:spcPct val="0"/>
              </a:spcBef>
              <a:buClrTx/>
              <a:buSzTx/>
              <a:buFont typeface="Arial" panose="020B0604020202020204" pitchFamily="34" charset="0"/>
              <a:buChar char="•"/>
            </a:pPr>
            <a:endParaRPr lang="nb-NO" sz="500" dirty="0">
              <a:solidFill>
                <a:srgbClr val="C00000"/>
              </a:solidFill>
              <a:latin typeface="Century Gothic" charset="0"/>
              <a:ea typeface="Century Gothic" charset="0"/>
              <a:cs typeface="Century Gothic" charset="0"/>
            </a:endParaRPr>
          </a:p>
          <a:p>
            <a:pPr>
              <a:lnSpc>
                <a:spcPct val="100000"/>
              </a:lnSpc>
              <a:spcBef>
                <a:spcPct val="0"/>
              </a:spcBef>
              <a:buClrTx/>
              <a:buSzTx/>
              <a:buFont typeface="Arial" panose="020B0604020202020204" pitchFamily="34" charset="0"/>
              <a:buChar char="•"/>
            </a:pPr>
            <a:r>
              <a:rPr lang="nb-NO" sz="1800" dirty="0">
                <a:solidFill>
                  <a:srgbClr val="C00000"/>
                </a:solidFill>
                <a:latin typeface="Century Gothic" charset="0"/>
                <a:ea typeface="Century Gothic" charset="0"/>
                <a:cs typeface="Century Gothic" charset="0"/>
              </a:rPr>
              <a:t>Ta med deg ett øyeblikk, ett bilde fra teksten,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som du vil tenke på fram mot søndagen.</a:t>
            </a:r>
          </a:p>
          <a:p>
            <a:pPr>
              <a:lnSpc>
                <a:spcPct val="100000"/>
              </a:lnSpc>
              <a:spcBef>
                <a:spcPct val="0"/>
              </a:spcBef>
              <a:buClrTx/>
              <a:buSzTx/>
              <a:buFontTx/>
              <a:buNone/>
            </a:pPr>
            <a:endParaRPr lang="nb-NO" sz="1000" dirty="0">
              <a:solidFill>
                <a:srgbClr val="C00000"/>
              </a:solidFill>
              <a:latin typeface="Century Gothic" charset="0"/>
              <a:ea typeface="Century Gothic" charset="0"/>
              <a:cs typeface="Century Gothic" charset="0"/>
            </a:endParaRPr>
          </a:p>
          <a:p>
            <a:pPr>
              <a:lnSpc>
                <a:spcPct val="100000"/>
              </a:lnSpc>
              <a:spcBef>
                <a:spcPct val="0"/>
              </a:spcBef>
              <a:buClrTx/>
              <a:buSzTx/>
              <a:buFontTx/>
              <a:buNone/>
            </a:pPr>
            <a:r>
              <a:rPr lang="nb-NO" sz="1800" dirty="0">
                <a:solidFill>
                  <a:srgbClr val="C00000"/>
                </a:solidFill>
                <a:latin typeface="Century Gothic" charset="0"/>
                <a:ea typeface="Century Gothic" charset="0"/>
                <a:cs typeface="Century Gothic" charset="0"/>
              </a:rPr>
              <a:t>Med disse tre triksene er du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kommet nærmere et eieforhold til det du leser.</a:t>
            </a:r>
          </a:p>
        </p:txBody>
      </p:sp>
      <p:pic>
        <p:nvPicPr>
          <p:cNvPr id="20484" name="Bild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4784" y="1755776"/>
            <a:ext cx="18796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Bild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7960" y="4364039"/>
            <a:ext cx="18764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kstSylinder 1"/>
          <p:cNvSpPr txBox="1">
            <a:spLocks noChangeArrowheads="1"/>
          </p:cNvSpPr>
          <p:nvPr/>
        </p:nvSpPr>
        <p:spPr bwMode="auto">
          <a:xfrm>
            <a:off x="210972" y="6342063"/>
            <a:ext cx="1903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2000" dirty="0">
                <a:solidFill>
                  <a:srgbClr val="002060"/>
                </a:solidFill>
                <a:latin typeface="Century Gothic" charset="0"/>
                <a:ea typeface="Century Gothic" charset="0"/>
                <a:cs typeface="Century Gothic" charset="0"/>
              </a:rPr>
              <a:t>Helga Samset</a:t>
            </a:r>
          </a:p>
        </p:txBody>
      </p:sp>
      <p:pic>
        <p:nvPicPr>
          <p:cNvPr id="49159" name="Bilde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611273" y="388939"/>
            <a:ext cx="16287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kstSylinder 11"/>
          <p:cNvSpPr txBox="1">
            <a:spLocks noChangeArrowheads="1"/>
          </p:cNvSpPr>
          <p:nvPr/>
        </p:nvSpPr>
        <p:spPr bwMode="auto">
          <a:xfrm>
            <a:off x="4446423" y="973138"/>
            <a:ext cx="3278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2000" dirty="0">
                <a:solidFill>
                  <a:srgbClr val="002060"/>
                </a:solidFill>
                <a:latin typeface="Century Gothic" charset="0"/>
                <a:ea typeface="Century Gothic" charset="0"/>
                <a:cs typeface="Century Gothic" charset="0"/>
              </a:rPr>
              <a:t>Til deg </a:t>
            </a:r>
          </a:p>
          <a:p>
            <a:pPr>
              <a:lnSpc>
                <a:spcPct val="100000"/>
              </a:lnSpc>
              <a:spcBef>
                <a:spcPct val="0"/>
              </a:spcBef>
              <a:buClrTx/>
              <a:buSzTx/>
              <a:buFontTx/>
              <a:buNone/>
            </a:pPr>
            <a:r>
              <a:rPr lang="nb-NO" sz="2000" dirty="0">
                <a:solidFill>
                  <a:srgbClr val="002060"/>
                </a:solidFill>
                <a:latin typeface="Century Gothic" charset="0"/>
                <a:ea typeface="Century Gothic" charset="0"/>
                <a:cs typeface="Century Gothic" charset="0"/>
              </a:rPr>
              <a:t>som aldri </a:t>
            </a:r>
          </a:p>
          <a:p>
            <a:pPr>
              <a:lnSpc>
                <a:spcPct val="100000"/>
              </a:lnSpc>
              <a:spcBef>
                <a:spcPct val="0"/>
              </a:spcBef>
              <a:buClrTx/>
              <a:buSzTx/>
              <a:buFontTx/>
              <a:buNone/>
            </a:pPr>
            <a:r>
              <a:rPr lang="nb-NO" sz="2000" dirty="0">
                <a:solidFill>
                  <a:srgbClr val="002060"/>
                </a:solidFill>
                <a:latin typeface="Century Gothic" charset="0"/>
                <a:ea typeface="Century Gothic" charset="0"/>
                <a:cs typeface="Century Gothic" charset="0"/>
              </a:rPr>
              <a:t>har mer enn 5 minutter: </a:t>
            </a:r>
          </a:p>
        </p:txBody>
      </p:sp>
      <p:pic>
        <p:nvPicPr>
          <p:cNvPr id="10" name="Bild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6175" y="116632"/>
            <a:ext cx="2021591" cy="1250770"/>
          </a:xfrm>
          <a:prstGeom prst="ellipse">
            <a:avLst/>
          </a:prstGeom>
          <a:ln>
            <a:noFill/>
          </a:ln>
          <a:effectLst>
            <a:softEdge rad="112500"/>
          </a:effectLst>
        </p:spPr>
      </p:pic>
      <p:sp>
        <p:nvSpPr>
          <p:cNvPr id="49162" name="TekstSylinder 12"/>
          <p:cNvSpPr txBox="1">
            <a:spLocks noChangeArrowheads="1"/>
          </p:cNvSpPr>
          <p:nvPr/>
        </p:nvSpPr>
        <p:spPr bwMode="auto">
          <a:xfrm>
            <a:off x="-33504" y="1268414"/>
            <a:ext cx="233997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Til tekstleserne</a:t>
            </a:r>
          </a:p>
        </p:txBody>
      </p:sp>
    </p:spTree>
    <p:extLst>
      <p:ext uri="{BB962C8B-B14F-4D97-AF65-F5344CB8AC3E}">
        <p14:creationId xmlns:p14="http://schemas.microsoft.com/office/powerpoint/2010/main" val="9888523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389687" y="1704975"/>
            <a:ext cx="8737600" cy="489585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ts val="650"/>
              </a:spcBef>
              <a:buClr>
                <a:srgbClr val="990000"/>
              </a:buClr>
              <a:buNone/>
            </a:pPr>
            <a:endParaRPr lang="nb-NO" sz="100">
              <a:solidFill>
                <a:srgbClr val="002060"/>
              </a:solidFill>
              <a:latin typeface="Comic Sans MS" panose="030F0702030302020204" pitchFamily="66" charset="0"/>
            </a:endParaRPr>
          </a:p>
        </p:txBody>
      </p:sp>
      <p:sp>
        <p:nvSpPr>
          <p:cNvPr id="59396" name="Rektangel 2"/>
          <p:cNvSpPr>
            <a:spLocks noChangeArrowheads="1"/>
          </p:cNvSpPr>
          <p:nvPr/>
        </p:nvSpPr>
        <p:spPr bwMode="auto">
          <a:xfrm>
            <a:off x="4410574" y="2128838"/>
            <a:ext cx="66627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1200" dirty="0">
                <a:solidFill>
                  <a:srgbClr val="C00000"/>
                </a:solidFill>
                <a:latin typeface="Comic Sans MS" panose="030F0702030302020204" pitchFamily="66" charset="0"/>
              </a:rPr>
              <a:t>(</a:t>
            </a:r>
            <a:r>
              <a:rPr lang="nb-NO" sz="1200" dirty="0" err="1">
                <a:solidFill>
                  <a:srgbClr val="C00000"/>
                </a:solidFill>
                <a:latin typeface="Century Gothic" charset="0"/>
                <a:ea typeface="Century Gothic" charset="0"/>
                <a:cs typeface="Century Gothic" charset="0"/>
              </a:rPr>
              <a:t>Apg</a:t>
            </a:r>
            <a:r>
              <a:rPr lang="nb-NO" sz="1200" dirty="0">
                <a:solidFill>
                  <a:srgbClr val="C00000"/>
                </a:solidFill>
                <a:latin typeface="Century Gothic" charset="0"/>
                <a:ea typeface="Century Gothic" charset="0"/>
                <a:cs typeface="Century Gothic" charset="0"/>
              </a:rPr>
              <a:t> 2,7-11) </a:t>
            </a:r>
            <a:r>
              <a:rPr lang="nb-NO" sz="1600" dirty="0">
                <a:solidFill>
                  <a:srgbClr val="C00000"/>
                </a:solidFill>
                <a:latin typeface="Century Gothic" charset="0"/>
                <a:ea typeface="Century Gothic" charset="0"/>
                <a:cs typeface="Century Gothic" charset="0"/>
              </a:rPr>
              <a:t>Forskrekket og forundret spurte de: «Er de ikke </a:t>
            </a:r>
            <a:r>
              <a:rPr lang="nb-NO" sz="1600" dirty="0" err="1">
                <a:solidFill>
                  <a:srgbClr val="C00000"/>
                </a:solidFill>
                <a:latin typeface="Century Gothic" charset="0"/>
                <a:ea typeface="Century Gothic" charset="0"/>
                <a:cs typeface="Century Gothic" charset="0"/>
              </a:rPr>
              <a:t>galiléere</a:t>
            </a:r>
            <a:r>
              <a:rPr lang="nb-NO" sz="1600" dirty="0">
                <a:solidFill>
                  <a:srgbClr val="C00000"/>
                </a:solidFill>
                <a:latin typeface="Century Gothic" charset="0"/>
                <a:ea typeface="Century Gothic" charset="0"/>
                <a:cs typeface="Century Gothic" charset="0"/>
              </a:rPr>
              <a:t>, alle disse som taler? Hvordan kan da hver enkelt av oss høre sitt eget morsmål? Vi er </a:t>
            </a:r>
            <a:r>
              <a:rPr lang="nb-NO" sz="1600" dirty="0" err="1">
                <a:solidFill>
                  <a:srgbClr val="C00000"/>
                </a:solidFill>
                <a:latin typeface="Century Gothic" charset="0"/>
                <a:ea typeface="Century Gothic" charset="0"/>
                <a:cs typeface="Century Gothic" charset="0"/>
              </a:rPr>
              <a:t>pártere</a:t>
            </a:r>
            <a:r>
              <a:rPr lang="nb-NO" sz="1600" dirty="0">
                <a:solidFill>
                  <a:srgbClr val="C00000"/>
                </a:solidFill>
                <a:latin typeface="Century Gothic" charset="0"/>
                <a:ea typeface="Century Gothic" charset="0"/>
                <a:cs typeface="Century Gothic" charset="0"/>
              </a:rPr>
              <a:t> og </a:t>
            </a:r>
            <a:r>
              <a:rPr lang="nb-NO" sz="1600" dirty="0" err="1">
                <a:solidFill>
                  <a:srgbClr val="C00000"/>
                </a:solidFill>
                <a:latin typeface="Century Gothic" charset="0"/>
                <a:ea typeface="Century Gothic" charset="0"/>
                <a:cs typeface="Century Gothic" charset="0"/>
              </a:rPr>
              <a:t>médere</a:t>
            </a:r>
            <a:r>
              <a:rPr lang="nb-NO" sz="1600" dirty="0">
                <a:solidFill>
                  <a:srgbClr val="C00000"/>
                </a:solidFill>
                <a:latin typeface="Century Gothic" charset="0"/>
                <a:ea typeface="Century Gothic" charset="0"/>
                <a:cs typeface="Century Gothic" charset="0"/>
              </a:rPr>
              <a:t> og </a:t>
            </a:r>
            <a:r>
              <a:rPr lang="nb-NO" sz="1600" dirty="0" err="1">
                <a:solidFill>
                  <a:srgbClr val="C00000"/>
                </a:solidFill>
                <a:latin typeface="Century Gothic" charset="0"/>
                <a:ea typeface="Century Gothic" charset="0"/>
                <a:cs typeface="Century Gothic" charset="0"/>
              </a:rPr>
              <a:t>elamítter</a:t>
            </a:r>
            <a:r>
              <a:rPr lang="nb-NO" sz="1600" dirty="0">
                <a:solidFill>
                  <a:srgbClr val="C00000"/>
                </a:solidFill>
                <a:latin typeface="Century Gothic" charset="0"/>
                <a:ea typeface="Century Gothic" charset="0"/>
                <a:cs typeface="Century Gothic" charset="0"/>
              </a:rPr>
              <a:t>, folk som bor i </a:t>
            </a:r>
            <a:r>
              <a:rPr lang="nb-NO" sz="1600" dirty="0" err="1">
                <a:solidFill>
                  <a:srgbClr val="C00000"/>
                </a:solidFill>
                <a:latin typeface="Century Gothic" charset="0"/>
                <a:ea typeface="Century Gothic" charset="0"/>
                <a:cs typeface="Century Gothic" charset="0"/>
              </a:rPr>
              <a:t>Mesopotámia</a:t>
            </a:r>
            <a:r>
              <a:rPr lang="nb-NO" sz="1600" dirty="0">
                <a:solidFill>
                  <a:srgbClr val="C00000"/>
                </a:solidFill>
                <a:latin typeface="Century Gothic" charset="0"/>
                <a:ea typeface="Century Gothic" charset="0"/>
                <a:cs typeface="Century Gothic" charset="0"/>
              </a:rPr>
              <a:t>, </a:t>
            </a:r>
            <a:r>
              <a:rPr lang="nb-NO" sz="1600" dirty="0" err="1">
                <a:solidFill>
                  <a:srgbClr val="C00000"/>
                </a:solidFill>
                <a:latin typeface="Century Gothic" charset="0"/>
                <a:ea typeface="Century Gothic" charset="0"/>
                <a:cs typeface="Century Gothic" charset="0"/>
              </a:rPr>
              <a:t>Judéa</a:t>
            </a:r>
            <a:r>
              <a:rPr lang="nb-NO" sz="1600" dirty="0">
                <a:solidFill>
                  <a:srgbClr val="C00000"/>
                </a:solidFill>
                <a:latin typeface="Century Gothic" charset="0"/>
                <a:ea typeface="Century Gothic" charset="0"/>
                <a:cs typeface="Century Gothic" charset="0"/>
              </a:rPr>
              <a:t> og </a:t>
            </a:r>
            <a:r>
              <a:rPr lang="nb-NO" sz="1600" dirty="0" err="1">
                <a:solidFill>
                  <a:srgbClr val="C00000"/>
                </a:solidFill>
                <a:latin typeface="Century Gothic" charset="0"/>
                <a:ea typeface="Century Gothic" charset="0"/>
                <a:cs typeface="Century Gothic" charset="0"/>
              </a:rPr>
              <a:t>Kappadókia</a:t>
            </a:r>
            <a:r>
              <a:rPr lang="nb-NO" sz="1600" dirty="0">
                <a:solidFill>
                  <a:srgbClr val="C00000"/>
                </a:solidFill>
                <a:latin typeface="Century Gothic" charset="0"/>
                <a:ea typeface="Century Gothic" charset="0"/>
                <a:cs typeface="Century Gothic" charset="0"/>
              </a:rPr>
              <a:t>, i </a:t>
            </a:r>
            <a:r>
              <a:rPr lang="nb-NO" sz="1600" dirty="0" err="1">
                <a:solidFill>
                  <a:srgbClr val="C00000"/>
                </a:solidFill>
                <a:latin typeface="Century Gothic" charset="0"/>
                <a:ea typeface="Century Gothic" charset="0"/>
                <a:cs typeface="Century Gothic" charset="0"/>
              </a:rPr>
              <a:t>Póntos</a:t>
            </a:r>
            <a:r>
              <a:rPr lang="nb-NO" sz="1600" dirty="0">
                <a:solidFill>
                  <a:srgbClr val="C00000"/>
                </a:solidFill>
                <a:latin typeface="Century Gothic" charset="0"/>
                <a:ea typeface="Century Gothic" charset="0"/>
                <a:cs typeface="Century Gothic" charset="0"/>
              </a:rPr>
              <a:t> og Asia, </a:t>
            </a:r>
            <a:r>
              <a:rPr lang="nb-NO" sz="1600" dirty="0" err="1">
                <a:solidFill>
                  <a:srgbClr val="C00000"/>
                </a:solidFill>
                <a:latin typeface="Century Gothic" charset="0"/>
                <a:ea typeface="Century Gothic" charset="0"/>
                <a:cs typeface="Century Gothic" charset="0"/>
              </a:rPr>
              <a:t>Frýgia</a:t>
            </a:r>
            <a:r>
              <a:rPr lang="nb-NO" sz="1600" dirty="0">
                <a:solidFill>
                  <a:srgbClr val="C00000"/>
                </a:solidFill>
                <a:latin typeface="Century Gothic" charset="0"/>
                <a:ea typeface="Century Gothic" charset="0"/>
                <a:cs typeface="Century Gothic" charset="0"/>
              </a:rPr>
              <a:t> og </a:t>
            </a:r>
            <a:r>
              <a:rPr lang="nb-NO" sz="1600" dirty="0" err="1">
                <a:solidFill>
                  <a:srgbClr val="C00000"/>
                </a:solidFill>
                <a:latin typeface="Century Gothic" charset="0"/>
                <a:ea typeface="Century Gothic" charset="0"/>
                <a:cs typeface="Century Gothic" charset="0"/>
              </a:rPr>
              <a:t>Pamfýlia</a:t>
            </a:r>
            <a:r>
              <a:rPr lang="nb-NO" sz="1600" dirty="0">
                <a:solidFill>
                  <a:srgbClr val="C00000"/>
                </a:solidFill>
                <a:latin typeface="Century Gothic" charset="0"/>
                <a:ea typeface="Century Gothic" charset="0"/>
                <a:cs typeface="Century Gothic" charset="0"/>
              </a:rPr>
              <a:t>, i Egypt og i Libya-området mot </a:t>
            </a:r>
            <a:r>
              <a:rPr lang="nb-NO" sz="1600" dirty="0" err="1">
                <a:solidFill>
                  <a:srgbClr val="C00000"/>
                </a:solidFill>
                <a:latin typeface="Century Gothic" charset="0"/>
                <a:ea typeface="Century Gothic" charset="0"/>
                <a:cs typeface="Century Gothic" charset="0"/>
              </a:rPr>
              <a:t>Kyréne</a:t>
            </a:r>
            <a:r>
              <a:rPr lang="nb-NO" sz="1600" dirty="0">
                <a:solidFill>
                  <a:srgbClr val="C00000"/>
                </a:solidFill>
                <a:latin typeface="Century Gothic" charset="0"/>
                <a:ea typeface="Century Gothic" charset="0"/>
                <a:cs typeface="Century Gothic" charset="0"/>
              </a:rPr>
              <a:t>, og innflyttere fra Roma, jøder og </a:t>
            </a:r>
            <a:r>
              <a:rPr lang="nb-NO" sz="1600" dirty="0" err="1">
                <a:solidFill>
                  <a:srgbClr val="C00000"/>
                </a:solidFill>
                <a:latin typeface="Century Gothic" charset="0"/>
                <a:ea typeface="Century Gothic" charset="0"/>
                <a:cs typeface="Century Gothic" charset="0"/>
              </a:rPr>
              <a:t>proselýtter</a:t>
            </a:r>
            <a:r>
              <a:rPr lang="nb-NO" sz="1600" dirty="0">
                <a:solidFill>
                  <a:srgbClr val="C00000"/>
                </a:solidFill>
                <a:latin typeface="Century Gothic" charset="0"/>
                <a:ea typeface="Century Gothic" charset="0"/>
                <a:cs typeface="Century Gothic" charset="0"/>
              </a:rPr>
              <a:t>, kretere og arabere </a:t>
            </a:r>
          </a:p>
          <a:p>
            <a:pPr>
              <a:lnSpc>
                <a:spcPct val="100000"/>
              </a:lnSpc>
              <a:spcBef>
                <a:spcPct val="0"/>
              </a:spcBef>
              <a:buClrTx/>
              <a:buSzTx/>
              <a:buFontTx/>
              <a:buNone/>
            </a:pPr>
            <a:r>
              <a:rPr lang="nb-NO" sz="1600" dirty="0">
                <a:solidFill>
                  <a:srgbClr val="C00000"/>
                </a:solidFill>
                <a:latin typeface="Century Gothic" charset="0"/>
                <a:ea typeface="Century Gothic" charset="0"/>
                <a:cs typeface="Century Gothic" charset="0"/>
              </a:rPr>
              <a:t>– og vi hører dem tale om Guds storverk på våre egne tungemål!» </a:t>
            </a:r>
          </a:p>
        </p:txBody>
      </p:sp>
      <p:sp>
        <p:nvSpPr>
          <p:cNvPr id="59397" name="TekstSylinder 1"/>
          <p:cNvSpPr txBox="1">
            <a:spLocks noChangeArrowheads="1"/>
          </p:cNvSpPr>
          <p:nvPr/>
        </p:nvSpPr>
        <p:spPr bwMode="auto">
          <a:xfrm>
            <a:off x="2577012" y="2133600"/>
            <a:ext cx="19034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1400" dirty="0">
                <a:solidFill>
                  <a:srgbClr val="002060"/>
                </a:solidFill>
                <a:latin typeface="Century Gothic" charset="0"/>
                <a:ea typeface="Century Gothic" charset="0"/>
                <a:cs typeface="Century Gothic" charset="0"/>
              </a:rPr>
              <a:t>Forskrekkelse og forundring.</a:t>
            </a:r>
          </a:p>
          <a:p>
            <a:pPr>
              <a:lnSpc>
                <a:spcPct val="100000"/>
              </a:lnSpc>
              <a:spcBef>
                <a:spcPct val="0"/>
              </a:spcBef>
              <a:buClrTx/>
              <a:buSzTx/>
              <a:buFontTx/>
              <a:buNone/>
            </a:pPr>
            <a:endParaRPr lang="nb-NO" sz="900" dirty="0">
              <a:solidFill>
                <a:srgbClr val="002060"/>
              </a:solidFill>
              <a:latin typeface="Century Gothic" charset="0"/>
              <a:ea typeface="Century Gothic" charset="0"/>
              <a:cs typeface="Century Gothic" charset="0"/>
            </a:endParaRPr>
          </a:p>
          <a:p>
            <a:pPr>
              <a:lnSpc>
                <a:spcPct val="100000"/>
              </a:lnSpc>
              <a:spcBef>
                <a:spcPct val="0"/>
              </a:spcBef>
              <a:buClrTx/>
              <a:buSzTx/>
              <a:buFontTx/>
              <a:buNone/>
            </a:pPr>
            <a:r>
              <a:rPr lang="nb-NO" sz="1400" dirty="0">
                <a:solidFill>
                  <a:srgbClr val="002060"/>
                </a:solidFill>
                <a:latin typeface="Century Gothic" charset="0"/>
                <a:ea typeface="Century Gothic" charset="0"/>
                <a:cs typeface="Century Gothic" charset="0"/>
              </a:rPr>
              <a:t>Øv på betoningen!</a:t>
            </a:r>
          </a:p>
          <a:p>
            <a:pPr>
              <a:lnSpc>
                <a:spcPct val="100000"/>
              </a:lnSpc>
              <a:spcBef>
                <a:spcPct val="0"/>
              </a:spcBef>
              <a:buClrTx/>
              <a:buSzTx/>
              <a:buFontTx/>
              <a:buNone/>
            </a:pPr>
            <a:endParaRPr lang="nb-NO" sz="1400" dirty="0">
              <a:solidFill>
                <a:srgbClr val="002060"/>
              </a:solidFill>
              <a:latin typeface="Century Gothic" charset="0"/>
              <a:ea typeface="Century Gothic" charset="0"/>
              <a:cs typeface="Century Gothic" charset="0"/>
            </a:endParaRPr>
          </a:p>
          <a:p>
            <a:pPr>
              <a:lnSpc>
                <a:spcPct val="100000"/>
              </a:lnSpc>
              <a:spcBef>
                <a:spcPct val="0"/>
              </a:spcBef>
              <a:buClrTx/>
              <a:buSzTx/>
              <a:buFontTx/>
              <a:buNone/>
            </a:pPr>
            <a:r>
              <a:rPr lang="nb-NO" sz="1400" dirty="0">
                <a:solidFill>
                  <a:srgbClr val="002060"/>
                </a:solidFill>
                <a:latin typeface="Century Gothic" charset="0"/>
                <a:ea typeface="Century Gothic" charset="0"/>
                <a:cs typeface="Century Gothic" charset="0"/>
              </a:rPr>
              <a:t>Pause foran siste linje.</a:t>
            </a:r>
          </a:p>
        </p:txBody>
      </p:sp>
      <p:pic>
        <p:nvPicPr>
          <p:cNvPr id="51205" name="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9167" y="217489"/>
            <a:ext cx="9112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2"/>
          <p:cNvSpPr>
            <a:spLocks noChangeArrowheads="1"/>
          </p:cNvSpPr>
          <p:nvPr/>
        </p:nvSpPr>
        <p:spPr bwMode="auto">
          <a:xfrm>
            <a:off x="2408738" y="4135438"/>
            <a:ext cx="86455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bg1"/>
                </a:solidFill>
                <a:latin typeface="Arial" panose="020B0604020202020204" pitchFamily="34" charset="0"/>
                <a:ea typeface="DejaVu LGC Sans" charset="0"/>
                <a:cs typeface="DejaVu LGC Sans" charset="0"/>
              </a:defRPr>
            </a:lvl1pPr>
            <a:lvl2pPr marL="742950" indent="-285750">
              <a:defRPr sz="2000" i="1">
                <a:solidFill>
                  <a:schemeClr val="bg1"/>
                </a:solidFill>
                <a:latin typeface="Arial" panose="020B0604020202020204" pitchFamily="34" charset="0"/>
                <a:ea typeface="DejaVu LGC Sans" charset="0"/>
                <a:cs typeface="DejaVu LGC Sans" charset="0"/>
              </a:defRPr>
            </a:lvl2pPr>
            <a:lvl3pPr marL="1143000" indent="-228600">
              <a:defRPr sz="2000" i="1">
                <a:solidFill>
                  <a:schemeClr val="bg1"/>
                </a:solidFill>
                <a:latin typeface="Arial" panose="020B0604020202020204" pitchFamily="34" charset="0"/>
                <a:ea typeface="DejaVu LGC Sans" charset="0"/>
                <a:cs typeface="DejaVu LGC Sans" charset="0"/>
              </a:defRPr>
            </a:lvl3pPr>
            <a:lvl4pPr marL="1600200" indent="-228600">
              <a:defRPr sz="2000" i="1">
                <a:solidFill>
                  <a:schemeClr val="bg1"/>
                </a:solidFill>
                <a:latin typeface="Arial" panose="020B0604020202020204" pitchFamily="34" charset="0"/>
                <a:ea typeface="DejaVu LGC Sans" charset="0"/>
                <a:cs typeface="DejaVu LGC Sans" charset="0"/>
              </a:defRPr>
            </a:lvl4pPr>
            <a:lvl5pPr marL="2057400" indent="-228600">
              <a:defRPr sz="2000" i="1">
                <a:solidFill>
                  <a:schemeClr val="bg1"/>
                </a:solidFill>
                <a:latin typeface="Arial" panose="020B0604020202020204" pitchFamily="34" charset="0"/>
                <a:ea typeface="DejaVu LGC Sans" charset="0"/>
                <a:cs typeface="DejaVu LGC Sans" charset="0"/>
              </a:defRPr>
            </a:lvl5pPr>
            <a:lvl6pPr marL="25146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6pPr>
            <a:lvl7pPr marL="29718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7pPr>
            <a:lvl8pPr marL="34290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8pPr>
            <a:lvl9pPr marL="38862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9pPr>
          </a:lstStyle>
          <a:p>
            <a:pPr>
              <a:defRPr/>
            </a:pPr>
            <a:r>
              <a:rPr lang="nb-NO" sz="2200" dirty="0">
                <a:solidFill>
                  <a:srgbClr val="C00000"/>
                </a:solidFill>
                <a:latin typeface="Century Gothic" charset="0"/>
                <a:ea typeface="Century Gothic" charset="0"/>
                <a:cs typeface="Century Gothic" charset="0"/>
              </a:rPr>
              <a:t>Introduksjon til teksten</a:t>
            </a:r>
          </a:p>
          <a:p>
            <a:pPr>
              <a:defRPr/>
            </a:pPr>
            <a:r>
              <a:rPr lang="nb-NO" sz="1600" dirty="0">
                <a:solidFill>
                  <a:srgbClr val="C00000"/>
                </a:solidFill>
                <a:latin typeface="Century Gothic" charset="0"/>
                <a:ea typeface="Century Gothic" charset="0"/>
                <a:cs typeface="Century Gothic" charset="0"/>
              </a:rPr>
              <a:t>Eksempel: "Paulus sitter i fengsel, han risikerer å bli dømt til døden, </a:t>
            </a:r>
            <a:br>
              <a:rPr lang="nb-NO" sz="1600" dirty="0">
                <a:solidFill>
                  <a:srgbClr val="C00000"/>
                </a:solidFill>
                <a:latin typeface="Century Gothic" charset="0"/>
                <a:ea typeface="Century Gothic" charset="0"/>
                <a:cs typeface="Century Gothic" charset="0"/>
              </a:rPr>
            </a:br>
            <a:r>
              <a:rPr lang="nb-NO" sz="1600" dirty="0">
                <a:solidFill>
                  <a:srgbClr val="C00000"/>
                </a:solidFill>
                <a:latin typeface="Century Gothic" charset="0"/>
                <a:ea typeface="Century Gothic" charset="0"/>
                <a:cs typeface="Century Gothic" charset="0"/>
              </a:rPr>
              <a:t>og skriver slik til menigheten i Filippi:"</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Skal være som en nøkkel som åpner teksten for tilhøreren</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Kommer etter innledningsordene "Det står skrevet i …"</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Utformes av presten, eventuelt i samråd med tekstleser</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Brukes bare når det er nødvendig</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Skal være kortfattet</a:t>
            </a:r>
          </a:p>
          <a:p>
            <a:pPr marL="285750" indent="-285750">
              <a:buFont typeface="Arial" panose="020B0604020202020204" pitchFamily="34" charset="0"/>
              <a:buChar char="•"/>
              <a:defRPr/>
            </a:pPr>
            <a:r>
              <a:rPr lang="nb-NO" sz="1600" dirty="0">
                <a:solidFill>
                  <a:srgbClr val="C00000"/>
                </a:solidFill>
                <a:latin typeface="Century Gothic" charset="0"/>
                <a:ea typeface="Century Gothic" charset="0"/>
                <a:cs typeface="Century Gothic" charset="0"/>
              </a:rPr>
              <a:t>Saklig informasjon, ikke understrekning eller tolkning</a:t>
            </a:r>
          </a:p>
        </p:txBody>
      </p:sp>
      <p:pic>
        <p:nvPicPr>
          <p:cNvPr id="51207" name="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1567" y="260351"/>
            <a:ext cx="9112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4996" y="284445"/>
            <a:ext cx="9112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Sylinder 1"/>
          <p:cNvSpPr txBox="1">
            <a:spLocks noChangeArrowheads="1"/>
          </p:cNvSpPr>
          <p:nvPr/>
        </p:nvSpPr>
        <p:spPr bwMode="auto">
          <a:xfrm>
            <a:off x="4637591" y="206376"/>
            <a:ext cx="52705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i="1">
                <a:solidFill>
                  <a:schemeClr val="bg1"/>
                </a:solidFill>
                <a:latin typeface="Arial" panose="020B0604020202020204" pitchFamily="34" charset="0"/>
                <a:ea typeface="DejaVu LGC Sans" charset="0"/>
                <a:cs typeface="DejaVu LGC Sans" charset="0"/>
              </a:defRPr>
            </a:lvl1pPr>
            <a:lvl2pPr marL="742950" indent="-285750">
              <a:defRPr sz="2000" i="1">
                <a:solidFill>
                  <a:schemeClr val="bg1"/>
                </a:solidFill>
                <a:latin typeface="Arial" panose="020B0604020202020204" pitchFamily="34" charset="0"/>
                <a:ea typeface="DejaVu LGC Sans" charset="0"/>
                <a:cs typeface="DejaVu LGC Sans" charset="0"/>
              </a:defRPr>
            </a:lvl2pPr>
            <a:lvl3pPr marL="1143000" indent="-228600">
              <a:defRPr sz="2000" i="1">
                <a:solidFill>
                  <a:schemeClr val="bg1"/>
                </a:solidFill>
                <a:latin typeface="Arial" panose="020B0604020202020204" pitchFamily="34" charset="0"/>
                <a:ea typeface="DejaVu LGC Sans" charset="0"/>
                <a:cs typeface="DejaVu LGC Sans" charset="0"/>
              </a:defRPr>
            </a:lvl3pPr>
            <a:lvl4pPr marL="1600200" indent="-228600">
              <a:defRPr sz="2000" i="1">
                <a:solidFill>
                  <a:schemeClr val="bg1"/>
                </a:solidFill>
                <a:latin typeface="Arial" panose="020B0604020202020204" pitchFamily="34" charset="0"/>
                <a:ea typeface="DejaVu LGC Sans" charset="0"/>
                <a:cs typeface="DejaVu LGC Sans" charset="0"/>
              </a:defRPr>
            </a:lvl4pPr>
            <a:lvl5pPr marL="2057400" indent="-228600">
              <a:defRPr sz="2000" i="1">
                <a:solidFill>
                  <a:schemeClr val="bg1"/>
                </a:solidFill>
                <a:latin typeface="Arial" panose="020B0604020202020204" pitchFamily="34" charset="0"/>
                <a:ea typeface="DejaVu LGC Sans" charset="0"/>
                <a:cs typeface="DejaVu LGC Sans" charset="0"/>
              </a:defRPr>
            </a:lvl5pPr>
            <a:lvl6pPr marL="25146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6pPr>
            <a:lvl7pPr marL="29718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7pPr>
            <a:lvl8pPr marL="34290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8pPr>
            <a:lvl9pPr marL="3886200" indent="-228600" defTabSz="449263" eaLnBrk="0" fontAlgn="base" hangingPunct="0">
              <a:spcBef>
                <a:spcPct val="0"/>
              </a:spcBef>
              <a:spcAft>
                <a:spcPct val="0"/>
              </a:spcAft>
              <a:defRPr sz="2000" i="1">
                <a:solidFill>
                  <a:schemeClr val="bg1"/>
                </a:solidFill>
                <a:latin typeface="Arial" panose="020B0604020202020204" pitchFamily="34" charset="0"/>
                <a:ea typeface="DejaVu LGC Sans" charset="0"/>
                <a:cs typeface="DejaVu LGC Sans" charset="0"/>
              </a:defRPr>
            </a:lvl9pPr>
          </a:lstStyle>
          <a:p>
            <a:pPr>
              <a:defRPr/>
            </a:pPr>
            <a:r>
              <a:rPr lang="nb-NO" sz="2400" dirty="0">
                <a:solidFill>
                  <a:srgbClr val="002060"/>
                </a:solidFill>
                <a:latin typeface="Century Gothic" charset="0"/>
                <a:ea typeface="Century Gothic" charset="0"/>
                <a:cs typeface="Century Gothic" charset="0"/>
              </a:rPr>
              <a:t>HANDBOK </a:t>
            </a:r>
            <a:r>
              <a:rPr lang="nb-NO" sz="2400" dirty="0" err="1">
                <a:solidFill>
                  <a:srgbClr val="002060"/>
                </a:solidFill>
                <a:latin typeface="Century Gothic" charset="0"/>
                <a:ea typeface="Century Gothic" charset="0"/>
                <a:cs typeface="Century Gothic" charset="0"/>
              </a:rPr>
              <a:t>för</a:t>
            </a:r>
            <a:r>
              <a:rPr lang="nb-NO" sz="2400" dirty="0">
                <a:solidFill>
                  <a:srgbClr val="002060"/>
                </a:solidFill>
                <a:latin typeface="Century Gothic" charset="0"/>
                <a:ea typeface="Century Gothic" charset="0"/>
                <a:cs typeface="Century Gothic" charset="0"/>
              </a:rPr>
              <a:t> </a:t>
            </a:r>
            <a:r>
              <a:rPr lang="nb-NO" sz="2400" dirty="0" err="1">
                <a:solidFill>
                  <a:srgbClr val="002060"/>
                </a:solidFill>
                <a:latin typeface="Century Gothic" charset="0"/>
                <a:ea typeface="Century Gothic" charset="0"/>
                <a:cs typeface="Century Gothic" charset="0"/>
              </a:rPr>
              <a:t>textlesare</a:t>
            </a:r>
            <a:r>
              <a:rPr lang="nb-NO" sz="2400" dirty="0">
                <a:solidFill>
                  <a:srgbClr val="002060"/>
                </a:solidFill>
                <a:latin typeface="Century Gothic" charset="0"/>
                <a:ea typeface="Century Gothic" charset="0"/>
                <a:cs typeface="Century Gothic" charset="0"/>
              </a:rPr>
              <a:t> </a:t>
            </a:r>
            <a:r>
              <a:rPr lang="nb-NO" sz="1200" dirty="0">
                <a:solidFill>
                  <a:srgbClr val="002060"/>
                </a:solidFill>
                <a:latin typeface="Century Gothic" charset="0"/>
                <a:ea typeface="Century Gothic" charset="0"/>
                <a:cs typeface="Century Gothic" charset="0"/>
              </a:rPr>
              <a:t>Stockholm 2005</a:t>
            </a:r>
          </a:p>
          <a:p>
            <a:pPr marL="285750">
              <a:buFont typeface="Arial" panose="020B0604020202020204" pitchFamily="34" charset="0"/>
              <a:buChar char="•"/>
              <a:defRPr/>
            </a:pPr>
            <a:r>
              <a:rPr lang="nb-NO" sz="1800" dirty="0">
                <a:solidFill>
                  <a:srgbClr val="002060"/>
                </a:solidFill>
                <a:latin typeface="Century Gothic" charset="0"/>
                <a:ea typeface="Century Gothic" charset="0"/>
                <a:cs typeface="Century Gothic" charset="0"/>
              </a:rPr>
              <a:t>Motivasjon og forberedelse</a:t>
            </a:r>
          </a:p>
          <a:p>
            <a:pPr marL="285750">
              <a:buFont typeface="Arial" panose="020B0604020202020204" pitchFamily="34" charset="0"/>
              <a:buChar char="•"/>
              <a:defRPr/>
            </a:pPr>
            <a:r>
              <a:rPr lang="nb-NO" sz="1800" dirty="0">
                <a:solidFill>
                  <a:srgbClr val="002060"/>
                </a:solidFill>
                <a:latin typeface="Century Gothic" charset="0"/>
                <a:ea typeface="Century Gothic" charset="0"/>
                <a:cs typeface="Century Gothic" charset="0"/>
              </a:rPr>
              <a:t>Lesetekstene med kommentarer i margen</a:t>
            </a:r>
          </a:p>
          <a:p>
            <a:pPr marL="285750">
              <a:buFont typeface="Arial" panose="020B0604020202020204" pitchFamily="34" charset="0"/>
              <a:buChar char="•"/>
              <a:defRPr/>
            </a:pPr>
            <a:r>
              <a:rPr lang="nb-NO" sz="1800" dirty="0">
                <a:solidFill>
                  <a:srgbClr val="002060"/>
                </a:solidFill>
                <a:latin typeface="Century Gothic" charset="0"/>
                <a:ea typeface="Century Gothic" charset="0"/>
                <a:cs typeface="Century Gothic" charset="0"/>
              </a:rPr>
              <a:t>Uttale av spesielle ord</a:t>
            </a:r>
          </a:p>
        </p:txBody>
      </p:sp>
      <p:sp>
        <p:nvSpPr>
          <p:cNvPr id="15" name="Rektangel 2"/>
          <p:cNvSpPr>
            <a:spLocks noChangeArrowheads="1"/>
          </p:cNvSpPr>
          <p:nvPr/>
        </p:nvSpPr>
        <p:spPr bwMode="auto">
          <a:xfrm>
            <a:off x="2432550" y="1773238"/>
            <a:ext cx="6664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2200" dirty="0">
                <a:solidFill>
                  <a:srgbClr val="C00000"/>
                </a:solidFill>
                <a:latin typeface="Century Gothic" charset="0"/>
                <a:ea typeface="Century Gothic" charset="0"/>
                <a:cs typeface="Century Gothic" charset="0"/>
              </a:rPr>
              <a:t>Betoning og innlevelse </a:t>
            </a:r>
            <a:r>
              <a:rPr lang="nb-NO" sz="1800" dirty="0">
                <a:solidFill>
                  <a:srgbClr val="C00000"/>
                </a:solidFill>
                <a:latin typeface="Century Gothic" charset="0"/>
                <a:ea typeface="Century Gothic" charset="0"/>
                <a:cs typeface="Century Gothic" charset="0"/>
              </a:rPr>
              <a:t>– et eksempel fra Pinsedag:</a:t>
            </a:r>
          </a:p>
        </p:txBody>
      </p:sp>
      <p:pic>
        <p:nvPicPr>
          <p:cNvPr id="12" name="Bild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3419" y="117937"/>
            <a:ext cx="2021591" cy="1250770"/>
          </a:xfrm>
          <a:prstGeom prst="ellipse">
            <a:avLst/>
          </a:prstGeom>
          <a:ln>
            <a:noFill/>
          </a:ln>
          <a:effectLst>
            <a:softEdge rad="112500"/>
          </a:effectLst>
        </p:spPr>
      </p:pic>
      <p:sp>
        <p:nvSpPr>
          <p:cNvPr id="51212" name="TekstSylinder 12"/>
          <p:cNvSpPr txBox="1">
            <a:spLocks noChangeArrowheads="1"/>
          </p:cNvSpPr>
          <p:nvPr/>
        </p:nvSpPr>
        <p:spPr bwMode="auto">
          <a:xfrm>
            <a:off x="-64334" y="1366838"/>
            <a:ext cx="233997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dirty="0">
                <a:solidFill>
                  <a:srgbClr val="002060"/>
                </a:solidFill>
                <a:latin typeface="Century Gothic" charset="0"/>
                <a:ea typeface="Century Gothic" charset="0"/>
                <a:cs typeface="Century Gothic" charset="0"/>
              </a:rPr>
              <a:t>Til tekstleserne</a:t>
            </a:r>
          </a:p>
        </p:txBody>
      </p:sp>
    </p:spTree>
    <p:extLst>
      <p:ext uri="{BB962C8B-B14F-4D97-AF65-F5344CB8AC3E}">
        <p14:creationId xmlns:p14="http://schemas.microsoft.com/office/powerpoint/2010/main" val="5070509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9397">
                                            <p:txEl>
                                              <p:pRg st="4" end="4"/>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751013" y="1628776"/>
            <a:ext cx="8737600" cy="5040313"/>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ts val="650"/>
              </a:spcBef>
              <a:buClr>
                <a:srgbClr val="990000"/>
              </a:buClr>
              <a:buNone/>
            </a:pPr>
            <a:endParaRPr lang="nb-NO" sz="100">
              <a:solidFill>
                <a:srgbClr val="002060"/>
              </a:solidFill>
              <a:latin typeface="Comic Sans MS" panose="030F0702030302020204" pitchFamily="66" charset="0"/>
            </a:endParaRPr>
          </a:p>
        </p:txBody>
      </p:sp>
      <p:pic>
        <p:nvPicPr>
          <p:cNvPr id="30723" name="Bild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82889" y="198439"/>
            <a:ext cx="452913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Bild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8525" y="203201"/>
            <a:ext cx="216693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Bild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5314" y="1833564"/>
            <a:ext cx="847883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kstSylinder 1"/>
          <p:cNvSpPr txBox="1">
            <a:spLocks noChangeArrowheads="1"/>
          </p:cNvSpPr>
          <p:nvPr/>
        </p:nvSpPr>
        <p:spPr bwMode="auto">
          <a:xfrm>
            <a:off x="5159376" y="1989138"/>
            <a:ext cx="1617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5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ct val="0"/>
              </a:spcBef>
              <a:buClrTx/>
              <a:buSzTx/>
              <a:buFontTx/>
              <a:buNone/>
            </a:pPr>
            <a:r>
              <a:rPr lang="nb-NO" sz="2400">
                <a:solidFill>
                  <a:schemeClr val="bg1"/>
                </a:solidFill>
                <a:latin typeface="Comic Sans MS" panose="030F0702030302020204" pitchFamily="66" charset="0"/>
              </a:rPr>
              <a:t>Ressurser</a:t>
            </a:r>
          </a:p>
        </p:txBody>
      </p:sp>
      <p:sp>
        <p:nvSpPr>
          <p:cNvPr id="30727" name="TekstSylinder 12"/>
          <p:cNvSpPr txBox="1">
            <a:spLocks noChangeArrowheads="1"/>
          </p:cNvSpPr>
          <p:nvPr/>
        </p:nvSpPr>
        <p:spPr bwMode="auto">
          <a:xfrm>
            <a:off x="4924426" y="198439"/>
            <a:ext cx="2339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a:solidFill>
                  <a:schemeClr val="bg1"/>
                </a:solidFill>
                <a:latin typeface="Comic Sans MS" panose="030F0702030302020204" pitchFamily="66" charset="0"/>
              </a:rPr>
              <a:t>Til Bibel-fortellerne</a:t>
            </a:r>
          </a:p>
        </p:txBody>
      </p:sp>
    </p:spTree>
    <p:extLst>
      <p:ext uri="{BB962C8B-B14F-4D97-AF65-F5344CB8AC3E}">
        <p14:creationId xmlns:p14="http://schemas.microsoft.com/office/powerpoint/2010/main" val="20145740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51013" y="1628776"/>
            <a:ext cx="8737600" cy="5040313"/>
          </a:xfrm>
          <a:prstGeom prst="rect">
            <a:avLst/>
          </a:prstGeom>
          <a:noFill/>
          <a:ln w="936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6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nSpc>
                <a:spcPct val="100000"/>
              </a:lnSpc>
              <a:spcBef>
                <a:spcPts val="650"/>
              </a:spcBef>
              <a:buClr>
                <a:srgbClr val="990000"/>
              </a:buClr>
              <a:buNone/>
            </a:pPr>
            <a:endParaRPr lang="nb-NO" sz="100">
              <a:solidFill>
                <a:srgbClr val="002060"/>
              </a:solidFill>
              <a:latin typeface="Comic Sans MS" panose="030F0702030302020204" pitchFamily="66" charset="0"/>
            </a:endParaRPr>
          </a:p>
        </p:txBody>
      </p:sp>
      <p:pic>
        <p:nvPicPr>
          <p:cNvPr id="53251" name="Bild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82889" y="198439"/>
            <a:ext cx="4529137"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Bild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8525" y="203201"/>
            <a:ext cx="216693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Bild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89701" y="1757363"/>
            <a:ext cx="3890963"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Bild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7214" y="1757363"/>
            <a:ext cx="455612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kstSylinder 12"/>
          <p:cNvSpPr txBox="1">
            <a:spLocks noChangeArrowheads="1"/>
          </p:cNvSpPr>
          <p:nvPr/>
        </p:nvSpPr>
        <p:spPr bwMode="auto">
          <a:xfrm>
            <a:off x="4924426" y="198439"/>
            <a:ext cx="2339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68000"/>
              </a:lnSpc>
              <a:spcBef>
                <a:spcPts val="800"/>
              </a:spcBef>
              <a:buClr>
                <a:srgbClr val="000099"/>
              </a:buClr>
              <a:buSzPct val="100000"/>
              <a:buFont typeface="Times New Roman" panose="02020603050405020304" pitchFamily="18" charset="0"/>
              <a:buChar char="•"/>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68000"/>
              </a:lnSpc>
              <a:spcBef>
                <a:spcPts val="700"/>
              </a:spcBef>
              <a:buClr>
                <a:srgbClr val="000099"/>
              </a:buClr>
              <a:buSzPct val="100000"/>
              <a:buFont typeface="Times New Roman" panose="02020603050405020304" pitchFamily="18" charset="0"/>
              <a:buChar char="–"/>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68000"/>
              </a:lnSpc>
              <a:spcBef>
                <a:spcPts val="600"/>
              </a:spcBef>
              <a:buClr>
                <a:srgbClr val="000099"/>
              </a:buClr>
              <a:buSzPct val="100000"/>
              <a:buFont typeface="Times New Roman" panose="02020603050405020304" pitchFamily="18" charset="0"/>
              <a:buChar char="•"/>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68000"/>
              </a:lnSpc>
              <a:spcBef>
                <a:spcPts val="500"/>
              </a:spcBef>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68000"/>
              </a:lnSpc>
              <a:spcBef>
                <a:spcPts val="500"/>
              </a:spcBef>
              <a:spcAft>
                <a:spcPct val="0"/>
              </a:spcAft>
              <a:buClr>
                <a:srgbClr val="000099"/>
              </a:buClr>
              <a:buSzPct val="100000"/>
              <a:buFont typeface="Times New Roman" panose="02020603050405020304" pitchFamily="18" charset="0"/>
              <a:buChar char="»"/>
              <a:defRPr sz="2000">
                <a:solidFill>
                  <a:srgbClr val="000099"/>
                </a:solidFill>
                <a:latin typeface="Times New Roman" panose="02020603050405020304" pitchFamily="18" charset="0"/>
                <a:ea typeface="DejaVu LGC Sans" charset="0"/>
                <a:cs typeface="DejaVu LGC Sans" charset="0"/>
              </a:defRPr>
            </a:lvl9pPr>
          </a:lstStyle>
          <a:p>
            <a:pPr algn="ctr">
              <a:lnSpc>
                <a:spcPct val="100000"/>
              </a:lnSpc>
              <a:spcBef>
                <a:spcPct val="0"/>
              </a:spcBef>
              <a:buClrTx/>
              <a:buSzTx/>
              <a:buFontTx/>
              <a:buNone/>
            </a:pPr>
            <a:r>
              <a:rPr lang="nb-NO" sz="1600">
                <a:solidFill>
                  <a:schemeClr val="bg1"/>
                </a:solidFill>
                <a:latin typeface="Comic Sans MS" panose="030F0702030302020204" pitchFamily="66" charset="0"/>
              </a:rPr>
              <a:t>Til Bibel-fortellerne</a:t>
            </a:r>
          </a:p>
        </p:txBody>
      </p:sp>
    </p:spTree>
    <p:extLst>
      <p:ext uri="{BB962C8B-B14F-4D97-AF65-F5344CB8AC3E}">
        <p14:creationId xmlns:p14="http://schemas.microsoft.com/office/powerpoint/2010/main" val="176901713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19289" y="2060575"/>
            <a:ext cx="62642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5500" y="2060575"/>
            <a:ext cx="30924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a:spLocks noChangeArrowheads="1"/>
          </p:cNvSpPr>
          <p:nvPr/>
        </p:nvSpPr>
        <p:spPr bwMode="auto">
          <a:xfrm>
            <a:off x="1647199" y="806050"/>
            <a:ext cx="8732502" cy="114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eaLnBrk="1" hangingPunct="1">
              <a:lnSpc>
                <a:spcPct val="100000"/>
              </a:lnSpc>
              <a:spcBef>
                <a:spcPts val="500"/>
              </a:spcBef>
              <a:buClr>
                <a:srgbClr val="990000"/>
              </a:buClr>
              <a:buSzTx/>
              <a:buNone/>
            </a:pPr>
            <a:r>
              <a:rPr lang="nb-NO" altLang="nb-NO" sz="2400" dirty="0">
                <a:solidFill>
                  <a:srgbClr val="C00000"/>
                </a:solidFill>
                <a:latin typeface="Century Gothic" charset="0"/>
                <a:ea typeface="Century Gothic" charset="0"/>
                <a:cs typeface="Century Gothic" charset="0"/>
              </a:rPr>
              <a:t>1. En varsom gruppering </a:t>
            </a:r>
            <a:r>
              <a:rPr lang="nb-NO" altLang="nb-NO" sz="1800" dirty="0">
                <a:solidFill>
                  <a:srgbClr val="C00000"/>
                </a:solidFill>
                <a:latin typeface="Century Gothic" charset="0"/>
                <a:ea typeface="Century Gothic" charset="0"/>
                <a:cs typeface="Century Gothic" charset="0"/>
              </a:rPr>
              <a:t>av treenighetens søndager:</a:t>
            </a:r>
          </a:p>
          <a:p>
            <a:pPr algn="ctr" eaLnBrk="1" hangingPunct="1">
              <a:lnSpc>
                <a:spcPct val="100000"/>
              </a:lnSpc>
              <a:spcBef>
                <a:spcPts val="500"/>
              </a:spcBef>
              <a:buClr>
                <a:srgbClr val="990000"/>
              </a:buClr>
              <a:buSzTx/>
              <a:buNone/>
            </a:pPr>
            <a:r>
              <a:rPr lang="nb-NO" altLang="nb-NO" sz="1800" dirty="0">
                <a:solidFill>
                  <a:srgbClr val="C00000"/>
                </a:solidFill>
                <a:latin typeface="Century Gothic" charset="0"/>
                <a:ea typeface="Century Gothic" charset="0"/>
                <a:cs typeface="Century Gothic" charset="0"/>
              </a:rPr>
              <a:t>Om </a:t>
            </a:r>
            <a:r>
              <a:rPr lang="nb-NO" altLang="nb-NO" sz="1800" dirty="0" smtClean="0">
                <a:solidFill>
                  <a:srgbClr val="C00000"/>
                </a:solidFill>
                <a:latin typeface="Century Gothic" charset="0"/>
                <a:ea typeface="Century Gothic" charset="0"/>
                <a:cs typeface="Century Gothic" charset="0"/>
              </a:rPr>
              <a:t>å bli Jesu disipler, om livet </a:t>
            </a:r>
            <a:r>
              <a:rPr lang="nb-NO" altLang="nb-NO" sz="1800" dirty="0">
                <a:solidFill>
                  <a:srgbClr val="C00000"/>
                </a:solidFill>
                <a:latin typeface="Century Gothic" charset="0"/>
                <a:ea typeface="Century Gothic" charset="0"/>
                <a:cs typeface="Century Gothic" charset="0"/>
              </a:rPr>
              <a:t>i Guds rike, i Guds menighet og i Guds verden,</a:t>
            </a:r>
          </a:p>
          <a:p>
            <a:pPr algn="ctr" eaLnBrk="1" hangingPunct="1">
              <a:lnSpc>
                <a:spcPct val="100000"/>
              </a:lnSpc>
              <a:spcBef>
                <a:spcPts val="500"/>
              </a:spcBef>
              <a:buClr>
                <a:srgbClr val="990000"/>
              </a:buClr>
              <a:buSzTx/>
              <a:buNone/>
            </a:pPr>
            <a:r>
              <a:rPr lang="nb-NO" altLang="nb-NO" sz="1800" dirty="0">
                <a:solidFill>
                  <a:srgbClr val="C00000"/>
                </a:solidFill>
                <a:latin typeface="Century Gothic" charset="0"/>
                <a:ea typeface="Century Gothic" charset="0"/>
                <a:cs typeface="Century Gothic" charset="0"/>
              </a:rPr>
              <a:t>og tre søndager midt på høsten om lidelse, oppstandelse og helbredelse.</a:t>
            </a:r>
          </a:p>
        </p:txBody>
      </p:sp>
      <p:pic>
        <p:nvPicPr>
          <p:cNvPr id="13" name="Bild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6674" y="723101"/>
            <a:ext cx="1341775" cy="125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kstSylinder 8"/>
          <p:cNvSpPr txBox="1">
            <a:spLocks noChangeArrowheads="1"/>
          </p:cNvSpPr>
          <p:nvPr/>
        </p:nvSpPr>
        <p:spPr bwMode="auto">
          <a:xfrm>
            <a:off x="2476500" y="120650"/>
            <a:ext cx="70739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eaLnBrk="1" hangingPunct="1">
              <a:lnSpc>
                <a:spcPct val="100000"/>
              </a:lnSpc>
              <a:spcBef>
                <a:spcPts val="500"/>
              </a:spcBef>
              <a:buClr>
                <a:srgbClr val="990000"/>
              </a:buClr>
              <a:buSzTx/>
              <a:buNone/>
            </a:pPr>
            <a:r>
              <a:rPr lang="nb-NO" altLang="nb-NO" sz="2400" dirty="0">
                <a:solidFill>
                  <a:srgbClr val="002060"/>
                </a:solidFill>
                <a:latin typeface="Century Gothic" charset="0"/>
                <a:ea typeface="Century Gothic" charset="0"/>
                <a:cs typeface="Century Gothic" charset="0"/>
              </a:rPr>
              <a:t>Tre store endringer med TEKSTBOKEN 2011:</a:t>
            </a:r>
          </a:p>
          <a:p>
            <a:pPr eaLnBrk="1" hangingPunct="1">
              <a:lnSpc>
                <a:spcPct val="100000"/>
              </a:lnSpc>
              <a:spcBef>
                <a:spcPts val="500"/>
              </a:spcBef>
              <a:buClr>
                <a:srgbClr val="990000"/>
              </a:buClr>
              <a:buSzTx/>
              <a:buNone/>
            </a:pPr>
            <a:endParaRPr lang="nb-NO" altLang="nb-NO" sz="100" dirty="0">
              <a:solidFill>
                <a:schemeClr val="bg1"/>
              </a:solidFill>
              <a:latin typeface="Comic Sans MS" charset="0"/>
            </a:endParaRPr>
          </a:p>
        </p:txBody>
      </p:sp>
      <p:sp>
        <p:nvSpPr>
          <p:cNvPr id="11" name="TekstSylinder 10"/>
          <p:cNvSpPr txBox="1">
            <a:spLocks noChangeArrowheads="1"/>
          </p:cNvSpPr>
          <p:nvPr/>
        </p:nvSpPr>
        <p:spPr bwMode="auto">
          <a:xfrm>
            <a:off x="2104231" y="3898098"/>
            <a:ext cx="781843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eaLnBrk="1" hangingPunct="1">
              <a:lnSpc>
                <a:spcPct val="100000"/>
              </a:lnSpc>
              <a:spcBef>
                <a:spcPts val="500"/>
              </a:spcBef>
              <a:buClr>
                <a:srgbClr val="990000"/>
              </a:buClr>
              <a:buSzTx/>
              <a:buNone/>
            </a:pPr>
            <a:r>
              <a:rPr lang="nb-NO" altLang="nb-NO" sz="2400" dirty="0">
                <a:solidFill>
                  <a:srgbClr val="C00000"/>
                </a:solidFill>
                <a:latin typeface="Century Gothic" charset="0"/>
                <a:ea typeface="Century Gothic" charset="0"/>
                <a:cs typeface="Century Gothic" charset="0"/>
              </a:rPr>
              <a:t>2. </a:t>
            </a:r>
            <a:r>
              <a:rPr lang="nb-NO" altLang="nb-NO" sz="1800" dirty="0">
                <a:solidFill>
                  <a:srgbClr val="C00000"/>
                </a:solidFill>
                <a:latin typeface="Century Gothic" charset="0"/>
                <a:ea typeface="Century Gothic" charset="0"/>
                <a:cs typeface="Century Gothic" charset="0"/>
              </a:rPr>
              <a:t>Det er satt opp en </a:t>
            </a:r>
            <a:r>
              <a:rPr lang="nb-NO" altLang="nb-NO" sz="2400" dirty="0">
                <a:solidFill>
                  <a:srgbClr val="C00000"/>
                </a:solidFill>
                <a:latin typeface="Century Gothic" charset="0"/>
                <a:ea typeface="Century Gothic" charset="0"/>
                <a:cs typeface="Century Gothic" charset="0"/>
              </a:rPr>
              <a:t>fortelling </a:t>
            </a:r>
            <a:r>
              <a:rPr lang="nb-NO" altLang="nb-NO" sz="1800" dirty="0">
                <a:solidFill>
                  <a:srgbClr val="C00000"/>
                </a:solidFill>
                <a:latin typeface="Century Gothic" charset="0"/>
                <a:ea typeface="Century Gothic" charset="0"/>
                <a:cs typeface="Century Gothic" charset="0"/>
              </a:rPr>
              <a:t>som passer til hver kirkeårsdag.</a:t>
            </a:r>
          </a:p>
          <a:p>
            <a:pPr algn="ctr" eaLnBrk="1" hangingPunct="1">
              <a:lnSpc>
                <a:spcPct val="100000"/>
              </a:lnSpc>
              <a:spcBef>
                <a:spcPts val="500"/>
              </a:spcBef>
              <a:buClr>
                <a:srgbClr val="990000"/>
              </a:buClr>
              <a:buSzTx/>
              <a:buNone/>
            </a:pPr>
            <a:r>
              <a:rPr lang="nb-NO" altLang="nb-NO" sz="1800" dirty="0">
                <a:solidFill>
                  <a:srgbClr val="C00000"/>
                </a:solidFill>
                <a:latin typeface="Century Gothic" charset="0"/>
                <a:ea typeface="Century Gothic" charset="0"/>
                <a:cs typeface="Century Gothic" charset="0"/>
              </a:rPr>
              <a:t>Fortellingen kan brukes i stedet for de tre oppsatte tekstene.</a:t>
            </a:r>
          </a:p>
          <a:p>
            <a:pPr algn="ctr" eaLnBrk="1" hangingPunct="1">
              <a:lnSpc>
                <a:spcPct val="100000"/>
              </a:lnSpc>
              <a:spcBef>
                <a:spcPts val="500"/>
              </a:spcBef>
              <a:buClr>
                <a:srgbClr val="990000"/>
              </a:buClr>
              <a:buSzTx/>
              <a:buNone/>
            </a:pPr>
            <a:r>
              <a:rPr lang="nb-NO" altLang="nb-NO" sz="1800" dirty="0">
                <a:solidFill>
                  <a:srgbClr val="C00000"/>
                </a:solidFill>
                <a:latin typeface="Century Gothic" charset="0"/>
                <a:ea typeface="Century Gothic" charset="0"/>
                <a:cs typeface="Century Gothic" charset="0"/>
              </a:rPr>
              <a:t>Fortellingene er hentet fra ulike deler av Bibelen, </a:t>
            </a:r>
            <a:br>
              <a:rPr lang="nb-NO" altLang="nb-NO" sz="1800" dirty="0">
                <a:solidFill>
                  <a:srgbClr val="C00000"/>
                </a:solidFill>
                <a:latin typeface="Century Gothic" charset="0"/>
                <a:ea typeface="Century Gothic" charset="0"/>
                <a:cs typeface="Century Gothic" charset="0"/>
              </a:rPr>
            </a:br>
            <a:r>
              <a:rPr lang="nb-NO" altLang="nb-NO" sz="1800" dirty="0">
                <a:solidFill>
                  <a:srgbClr val="C00000"/>
                </a:solidFill>
                <a:latin typeface="Century Gothic" charset="0"/>
                <a:ea typeface="Century Gothic" charset="0"/>
                <a:cs typeface="Century Gothic" charset="0"/>
              </a:rPr>
              <a:t>og utgjør dermed en bibelhistorie for voksne og barn.</a:t>
            </a:r>
          </a:p>
          <a:p>
            <a:pPr algn="ctr" eaLnBrk="1" hangingPunct="1">
              <a:lnSpc>
                <a:spcPct val="100000"/>
              </a:lnSpc>
              <a:spcBef>
                <a:spcPts val="500"/>
              </a:spcBef>
              <a:buClr>
                <a:srgbClr val="990000"/>
              </a:buClr>
              <a:buSzTx/>
              <a:buNone/>
            </a:pPr>
            <a:endParaRPr lang="nb-NO" altLang="nb-NO" sz="1400" dirty="0">
              <a:solidFill>
                <a:schemeClr val="bg1"/>
              </a:solidFill>
              <a:latin typeface="Century Gothic" charset="0"/>
              <a:ea typeface="Century Gothic" charset="0"/>
              <a:cs typeface="Century Gothic" charset="0"/>
            </a:endParaRPr>
          </a:p>
        </p:txBody>
      </p:sp>
      <p:sp>
        <p:nvSpPr>
          <p:cNvPr id="12" name="TekstSylinder 11"/>
          <p:cNvSpPr txBox="1">
            <a:spLocks noChangeArrowheads="1"/>
          </p:cNvSpPr>
          <p:nvPr/>
        </p:nvSpPr>
        <p:spPr bwMode="auto">
          <a:xfrm>
            <a:off x="2486677" y="5555883"/>
            <a:ext cx="7073900" cy="8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990000"/>
              </a:buClr>
              <a:buSzTx/>
              <a:buNone/>
            </a:pPr>
            <a:endParaRPr lang="nb-NO" altLang="nb-NO" sz="100" dirty="0">
              <a:solidFill>
                <a:schemeClr val="bg1"/>
              </a:solidFill>
              <a:latin typeface="Comic Sans MS" charset="0"/>
            </a:endParaRPr>
          </a:p>
          <a:p>
            <a:pPr algn="ctr" eaLnBrk="1" hangingPunct="1">
              <a:lnSpc>
                <a:spcPct val="100000"/>
              </a:lnSpc>
              <a:spcBef>
                <a:spcPts val="500"/>
              </a:spcBef>
              <a:buClr>
                <a:srgbClr val="990000"/>
              </a:buClr>
              <a:buSzTx/>
              <a:buNone/>
            </a:pPr>
            <a:r>
              <a:rPr lang="nb-NO" altLang="nb-NO" sz="2400" dirty="0">
                <a:solidFill>
                  <a:srgbClr val="C00000"/>
                </a:solidFill>
                <a:latin typeface="Century Gothic" charset="0"/>
                <a:ea typeface="Century Gothic" charset="0"/>
                <a:cs typeface="Century Gothic" charset="0"/>
              </a:rPr>
              <a:t>3. </a:t>
            </a:r>
            <a:r>
              <a:rPr lang="nb-NO" altLang="nb-NO" sz="1800" dirty="0">
                <a:solidFill>
                  <a:srgbClr val="C00000"/>
                </a:solidFill>
                <a:latin typeface="Century Gothic" charset="0"/>
                <a:ea typeface="Century Gothic" charset="0"/>
                <a:cs typeface="Century Gothic" charset="0"/>
              </a:rPr>
              <a:t>Vi har fått </a:t>
            </a:r>
            <a:r>
              <a:rPr lang="nb-NO" altLang="nb-NO" sz="2400" dirty="0">
                <a:solidFill>
                  <a:srgbClr val="C00000"/>
                </a:solidFill>
                <a:latin typeface="Century Gothic" charset="0"/>
                <a:ea typeface="Century Gothic" charset="0"/>
                <a:cs typeface="Century Gothic" charset="0"/>
              </a:rPr>
              <a:t>tre årganger </a:t>
            </a:r>
            <a:r>
              <a:rPr lang="nb-NO" altLang="nb-NO" sz="1800" dirty="0">
                <a:solidFill>
                  <a:srgbClr val="C00000"/>
                </a:solidFill>
                <a:latin typeface="Century Gothic" charset="0"/>
                <a:ea typeface="Century Gothic" charset="0"/>
                <a:cs typeface="Century Gothic" charset="0"/>
              </a:rPr>
              <a:t>(tekstrekker) i stedet for to. </a:t>
            </a:r>
          </a:p>
          <a:p>
            <a:pPr algn="ctr" eaLnBrk="1" hangingPunct="1">
              <a:lnSpc>
                <a:spcPct val="100000"/>
              </a:lnSpc>
              <a:spcBef>
                <a:spcPts val="500"/>
              </a:spcBef>
              <a:buClr>
                <a:srgbClr val="990000"/>
              </a:buClr>
              <a:buSzTx/>
              <a:buNone/>
            </a:pPr>
            <a:r>
              <a:rPr lang="nb-NO" altLang="nb-NO" sz="1800" dirty="0">
                <a:solidFill>
                  <a:srgbClr val="C00000"/>
                </a:solidFill>
                <a:latin typeface="Century Gothic" charset="0"/>
                <a:ea typeface="Century Gothic" charset="0"/>
                <a:cs typeface="Century Gothic" charset="0"/>
              </a:rPr>
              <a:t>Samme tekst gjentas hvert tredje år </a:t>
            </a:r>
            <a:r>
              <a:rPr lang="nb-NO" altLang="nb-NO" sz="1800" dirty="0" smtClean="0">
                <a:solidFill>
                  <a:srgbClr val="C00000"/>
                </a:solidFill>
                <a:latin typeface="Century Gothic" charset="0"/>
                <a:ea typeface="Century Gothic" charset="0"/>
                <a:cs typeface="Century Gothic" charset="0"/>
              </a:rPr>
              <a:t>i </a:t>
            </a:r>
            <a:r>
              <a:rPr lang="nb-NO" altLang="nb-NO" sz="1800" dirty="0">
                <a:solidFill>
                  <a:srgbClr val="C00000"/>
                </a:solidFill>
                <a:latin typeface="Century Gothic" charset="0"/>
                <a:ea typeface="Century Gothic" charset="0"/>
                <a:cs typeface="Century Gothic" charset="0"/>
              </a:rPr>
              <a:t>stedet for hvert andre år.</a:t>
            </a:r>
          </a:p>
        </p:txBody>
      </p:sp>
      <p:pic>
        <p:nvPicPr>
          <p:cNvPr id="14" name="Bilde 1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rot="20266254">
            <a:off x="292305" y="4970898"/>
            <a:ext cx="1029062" cy="152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976570">
            <a:off x="930737" y="4939718"/>
            <a:ext cx="1124095" cy="159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776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938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313544" y="163513"/>
            <a:ext cx="9700655" cy="657860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388938" indent="-274638">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50"/>
              </a:spcBef>
              <a:buClr>
                <a:srgbClr val="990000"/>
              </a:buClr>
              <a:buNone/>
            </a:pPr>
            <a:r>
              <a:rPr lang="en-GB" altLang="nb-NO" sz="2400" dirty="0" err="1">
                <a:solidFill>
                  <a:srgbClr val="990000"/>
                </a:solidFill>
                <a:latin typeface="Century Gothic" charset="0"/>
                <a:ea typeface="Century Gothic" charset="0"/>
                <a:cs typeface="Century Gothic" charset="0"/>
              </a:rPr>
              <a:t>Skal</a:t>
            </a:r>
            <a:r>
              <a:rPr lang="en-GB" altLang="nb-NO" sz="2400" dirty="0">
                <a:solidFill>
                  <a:srgbClr val="990000"/>
                </a:solidFill>
                <a:latin typeface="Century Gothic" charset="0"/>
                <a:ea typeface="Century Gothic" charset="0"/>
                <a:cs typeface="Century Gothic" charset="0"/>
              </a:rPr>
              <a:t> vi </a:t>
            </a:r>
            <a:r>
              <a:rPr lang="en-GB" altLang="nb-NO" sz="2400" dirty="0" err="1">
                <a:solidFill>
                  <a:srgbClr val="990000"/>
                </a:solidFill>
                <a:latin typeface="Century Gothic" charset="0"/>
                <a:ea typeface="Century Gothic" charset="0"/>
                <a:cs typeface="Century Gothic" charset="0"/>
              </a:rPr>
              <a:t>finne</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tekster</a:t>
            </a:r>
            <a:r>
              <a:rPr lang="en-GB" altLang="nb-NO" sz="2400" dirty="0">
                <a:solidFill>
                  <a:srgbClr val="990000"/>
                </a:solidFill>
                <a:latin typeface="Century Gothic" charset="0"/>
                <a:ea typeface="Century Gothic" charset="0"/>
                <a:cs typeface="Century Gothic" charset="0"/>
              </a:rPr>
              <a:t> </a:t>
            </a:r>
            <a:br>
              <a:rPr lang="en-GB" altLang="nb-NO" sz="2400" dirty="0">
                <a:solidFill>
                  <a:srgbClr val="990000"/>
                </a:solidFill>
                <a:latin typeface="Century Gothic" charset="0"/>
                <a:ea typeface="Century Gothic" charset="0"/>
                <a:cs typeface="Century Gothic" charset="0"/>
              </a:rPr>
            </a:br>
            <a:r>
              <a:rPr lang="en-GB" altLang="nb-NO" sz="2400" dirty="0" err="1">
                <a:solidFill>
                  <a:srgbClr val="990000"/>
                </a:solidFill>
                <a:latin typeface="Century Gothic" charset="0"/>
                <a:ea typeface="Century Gothic" charset="0"/>
                <a:cs typeface="Century Gothic" charset="0"/>
              </a:rPr>
              <a:t>som</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er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gode</a:t>
            </a:r>
            <a:r>
              <a:rPr lang="en-GB" altLang="nb-NO" sz="2400" dirty="0">
                <a:solidFill>
                  <a:srgbClr val="990000"/>
                </a:solidFill>
                <a:latin typeface="Century Gothic" charset="0"/>
                <a:ea typeface="Century Gothic" charset="0"/>
                <a:cs typeface="Century Gothic" charset="0"/>
              </a:rPr>
              <a:t> for </a:t>
            </a:r>
            <a:r>
              <a:rPr lang="en-GB" altLang="nb-NO" sz="2400" dirty="0" err="1">
                <a:solidFill>
                  <a:srgbClr val="990000"/>
                </a:solidFill>
                <a:latin typeface="Century Gothic" charset="0"/>
                <a:ea typeface="Century Gothic" charset="0"/>
                <a:cs typeface="Century Gothic" charset="0"/>
              </a:rPr>
              <a:t>vår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tids</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mennesker</a:t>
            </a:r>
            <a:r>
              <a:rPr lang="en-GB" altLang="nb-NO" sz="24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Vi </a:t>
            </a:r>
            <a:r>
              <a:rPr lang="en-GB" altLang="nb-NO" sz="2000" dirty="0" err="1">
                <a:solidFill>
                  <a:srgbClr val="990000"/>
                </a:solidFill>
                <a:latin typeface="Century Gothic" charset="0"/>
                <a:ea typeface="Century Gothic" charset="0"/>
                <a:cs typeface="Century Gothic" charset="0"/>
              </a:rPr>
              <a:t>ga</a:t>
            </a:r>
            <a:r>
              <a:rPr lang="en-GB" altLang="nb-NO" sz="2000" dirty="0">
                <a:solidFill>
                  <a:srgbClr val="990000"/>
                </a:solidFill>
                <a:latin typeface="Century Gothic" charset="0"/>
                <a:ea typeface="Century Gothic" charset="0"/>
                <a:cs typeface="Century Gothic" charset="0"/>
              </a:rPr>
              <a:t> fort </a:t>
            </a:r>
            <a:r>
              <a:rPr lang="en-GB" altLang="nb-NO" sz="2000" dirty="0" err="1">
                <a:solidFill>
                  <a:srgbClr val="990000"/>
                </a:solidFill>
                <a:latin typeface="Century Gothic" charset="0"/>
                <a:ea typeface="Century Gothic" charset="0"/>
                <a:cs typeface="Century Gothic" charset="0"/>
              </a:rPr>
              <a:t>opp</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å</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finne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teologisk</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plattform</a:t>
            </a:r>
            <a:r>
              <a:rPr lang="en-GB" altLang="nb-NO" sz="20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sym typeface="Wingdings" charset="2"/>
              </a:rPr>
              <a:t> </a:t>
            </a:r>
            <a:r>
              <a:rPr lang="en-GB" altLang="nb-NO" sz="2000" dirty="0" err="1">
                <a:solidFill>
                  <a:srgbClr val="990000"/>
                </a:solidFill>
                <a:latin typeface="Century Gothic" charset="0"/>
                <a:ea typeface="Century Gothic" charset="0"/>
                <a:cs typeface="Century Gothic" charset="0"/>
              </a:rPr>
              <a:t>Bredt</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utvalg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av</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fra</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Bibelen</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a:solidFill>
                  <a:srgbClr val="990000"/>
                </a:solidFill>
                <a:latin typeface="Century Gothic" charset="0"/>
                <a:ea typeface="Century Gothic" charset="0"/>
                <a:cs typeface="Century Gothic" charset="0"/>
                <a:sym typeface="Wingdings" charset="2"/>
              </a:rPr>
              <a:t> </a:t>
            </a:r>
            <a:r>
              <a:rPr lang="en-GB" altLang="nb-NO" sz="2000" dirty="0" err="1">
                <a:solidFill>
                  <a:srgbClr val="990000"/>
                </a:solidFill>
                <a:latin typeface="Century Gothic" charset="0"/>
                <a:ea typeface="Century Gothic" charset="0"/>
                <a:cs typeface="Century Gothic" charset="0"/>
                <a:sym typeface="Wingdings" charset="2"/>
              </a:rPr>
              <a:t>Tidsfrist</a:t>
            </a:r>
            <a:r>
              <a:rPr lang="en-GB" altLang="nb-NO" sz="2000" dirty="0">
                <a:solidFill>
                  <a:srgbClr val="990000"/>
                </a:solidFill>
                <a:latin typeface="Century Gothic" charset="0"/>
                <a:ea typeface="Century Gothic" charset="0"/>
                <a:cs typeface="Century Gothic" charset="0"/>
                <a:sym typeface="Wingdings" charset="2"/>
              </a:rPr>
              <a:t> / </a:t>
            </a:r>
            <a:r>
              <a:rPr lang="en-GB" altLang="nb-NO" sz="2000" dirty="0" err="1">
                <a:solidFill>
                  <a:srgbClr val="990000"/>
                </a:solidFill>
                <a:latin typeface="Century Gothic" charset="0"/>
                <a:ea typeface="Century Gothic" charset="0"/>
                <a:cs typeface="Century Gothic" charset="0"/>
                <a:sym typeface="Wingdings" charset="2"/>
              </a:rPr>
              <a:t>Avstemninger</a:t>
            </a:r>
            <a:r>
              <a:rPr lang="en-GB" altLang="nb-NO" sz="2000" dirty="0">
                <a:solidFill>
                  <a:srgbClr val="990000"/>
                </a:solidFill>
                <a:latin typeface="Century Gothic" charset="0"/>
                <a:ea typeface="Century Gothic" charset="0"/>
                <a:cs typeface="Century Gothic" charset="0"/>
                <a:sym typeface="Wingdings" charset="2"/>
              </a:rPr>
              <a:t>.</a:t>
            </a: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en-GB" altLang="nb-NO" sz="6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400" dirty="0" err="1">
                <a:solidFill>
                  <a:srgbClr val="990000"/>
                </a:solidFill>
                <a:latin typeface="Century Gothic" charset="0"/>
                <a:ea typeface="Century Gothic" charset="0"/>
                <a:cs typeface="Century Gothic" charset="0"/>
              </a:rPr>
              <a:t>Er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utvalget</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av</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tekster</a:t>
            </a:r>
            <a:r>
              <a:rPr lang="en-GB" altLang="nb-NO" sz="2400" dirty="0">
                <a:solidFill>
                  <a:srgbClr val="990000"/>
                </a:solidFill>
                <a:latin typeface="Century Gothic" charset="0"/>
                <a:ea typeface="Century Gothic" charset="0"/>
                <a:cs typeface="Century Gothic" charset="0"/>
              </a:rPr>
              <a:t> </a:t>
            </a:r>
            <a:br>
              <a:rPr lang="en-GB" altLang="nb-NO" sz="2400" dirty="0">
                <a:solidFill>
                  <a:srgbClr val="990000"/>
                </a:solidFill>
                <a:latin typeface="Century Gothic" charset="0"/>
                <a:ea typeface="Century Gothic" charset="0"/>
                <a:cs typeface="Century Gothic" charset="0"/>
              </a:rPr>
            </a:br>
            <a:r>
              <a:rPr lang="en-GB" altLang="nb-NO" sz="2400" dirty="0" err="1">
                <a:solidFill>
                  <a:srgbClr val="990000"/>
                </a:solidFill>
                <a:latin typeface="Century Gothic" charset="0"/>
                <a:ea typeface="Century Gothic" charset="0"/>
                <a:cs typeface="Century Gothic" charset="0"/>
              </a:rPr>
              <a:t>dekkende</a:t>
            </a:r>
            <a:r>
              <a:rPr lang="en-GB" altLang="nb-NO" sz="2400" dirty="0">
                <a:solidFill>
                  <a:srgbClr val="990000"/>
                </a:solidFill>
                <a:latin typeface="Century Gothic" charset="0"/>
                <a:ea typeface="Century Gothic" charset="0"/>
                <a:cs typeface="Century Gothic" charset="0"/>
              </a:rPr>
              <a:t> for </a:t>
            </a:r>
            <a:r>
              <a:rPr lang="en-GB" altLang="nb-NO" sz="2400" dirty="0" err="1">
                <a:solidFill>
                  <a:srgbClr val="990000"/>
                </a:solidFill>
                <a:latin typeface="Century Gothic" charset="0"/>
                <a:ea typeface="Century Gothic" charset="0"/>
                <a:cs typeface="Century Gothic" charset="0"/>
              </a:rPr>
              <a:t>Bibelens</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budskap</a:t>
            </a:r>
            <a:r>
              <a:rPr lang="en-GB" altLang="nb-NO" sz="24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2000" dirty="0">
                <a:solidFill>
                  <a:srgbClr val="990000"/>
                </a:solidFill>
                <a:latin typeface="Century Gothic" charset="0"/>
                <a:ea typeface="Century Gothic" charset="0"/>
                <a:cs typeface="Century Gothic" charset="0"/>
              </a:rPr>
              <a:t>"</a:t>
            </a:r>
            <a:r>
              <a:rPr lang="en-GB" altLang="nb-NO" sz="2000" dirty="0" err="1">
                <a:solidFill>
                  <a:srgbClr val="990000"/>
                </a:solidFill>
                <a:latin typeface="Century Gothic" charset="0"/>
                <a:ea typeface="Century Gothic" charset="0"/>
                <a:cs typeface="Century Gothic" charset="0"/>
              </a:rPr>
              <a:t>Frelsen</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Kristus</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eller</a:t>
            </a:r>
            <a:r>
              <a:rPr lang="en-GB" altLang="nb-NO" sz="2000" dirty="0">
                <a:solidFill>
                  <a:srgbClr val="990000"/>
                </a:solidFill>
                <a:latin typeface="Century Gothic" charset="0"/>
                <a:ea typeface="Century Gothic" charset="0"/>
                <a:cs typeface="Century Gothic" charset="0"/>
              </a:rPr>
              <a:t> hele </a:t>
            </a:r>
            <a:r>
              <a:rPr lang="en-GB" altLang="nb-NO" sz="2000" dirty="0" err="1">
                <a:solidFill>
                  <a:srgbClr val="990000"/>
                </a:solidFill>
                <a:latin typeface="Century Gothic" charset="0"/>
                <a:ea typeface="Century Gothic" charset="0"/>
                <a:cs typeface="Century Gothic" charset="0"/>
              </a:rPr>
              <a:t>trosbekjennelsen</a:t>
            </a:r>
            <a:r>
              <a:rPr lang="en-GB" altLang="nb-NO" sz="20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endParaRPr lang="en-GB" altLang="nb-NO" sz="6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400" dirty="0" err="1">
                <a:solidFill>
                  <a:srgbClr val="990000"/>
                </a:solidFill>
                <a:latin typeface="Century Gothic" charset="0"/>
                <a:ea typeface="Century Gothic" charset="0"/>
                <a:cs typeface="Century Gothic" charset="0"/>
              </a:rPr>
              <a:t>Er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utvalget</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av</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tekster</a:t>
            </a:r>
            <a:r>
              <a:rPr lang="en-GB" altLang="nb-NO" sz="2400" dirty="0">
                <a:solidFill>
                  <a:srgbClr val="990000"/>
                </a:solidFill>
                <a:latin typeface="Century Gothic" charset="0"/>
                <a:ea typeface="Century Gothic" charset="0"/>
                <a:cs typeface="Century Gothic" charset="0"/>
              </a:rPr>
              <a:t> </a:t>
            </a:r>
            <a:br>
              <a:rPr lang="en-GB" altLang="nb-NO" sz="2400" dirty="0">
                <a:solidFill>
                  <a:srgbClr val="990000"/>
                </a:solidFill>
                <a:latin typeface="Century Gothic" charset="0"/>
                <a:ea typeface="Century Gothic" charset="0"/>
                <a:cs typeface="Century Gothic" charset="0"/>
              </a:rPr>
            </a:br>
            <a:r>
              <a:rPr lang="en-GB" altLang="nb-NO" sz="2400" dirty="0" err="1">
                <a:solidFill>
                  <a:srgbClr val="990000"/>
                </a:solidFill>
                <a:latin typeface="Century Gothic" charset="0"/>
                <a:ea typeface="Century Gothic" charset="0"/>
                <a:cs typeface="Century Gothic" charset="0"/>
              </a:rPr>
              <a:t>stort</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nok</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på</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det</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enkelte</a:t>
            </a:r>
            <a:r>
              <a:rPr lang="en-GB" altLang="nb-NO" sz="2400" dirty="0">
                <a:solidFill>
                  <a:srgbClr val="990000"/>
                </a:solidFill>
                <a:latin typeface="Century Gothic" charset="0"/>
                <a:ea typeface="Century Gothic" charset="0"/>
                <a:cs typeface="Century Gothic" charset="0"/>
              </a:rPr>
              <a:t> felt?</a:t>
            </a:r>
          </a:p>
          <a:p>
            <a:pPr eaLnBrk="1" hangingPunct="1">
              <a:lnSpc>
                <a:spcPct val="100000"/>
              </a:lnSpc>
              <a:spcBef>
                <a:spcPts val="550"/>
              </a:spcBef>
              <a:buClr>
                <a:srgbClr val="990000"/>
              </a:buClr>
              <a:buNone/>
            </a:pPr>
            <a:r>
              <a:rPr lang="en-GB" altLang="nb-NO" sz="2000" dirty="0" err="1">
                <a:solidFill>
                  <a:srgbClr val="990000"/>
                </a:solidFill>
                <a:latin typeface="Century Gothic" charset="0"/>
                <a:ea typeface="Century Gothic" charset="0"/>
                <a:cs typeface="Century Gothic" charset="0"/>
              </a:rPr>
              <a:t>Eksempel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Tekster</a:t>
            </a:r>
            <a:r>
              <a:rPr lang="en-GB" altLang="nb-NO" sz="2000" dirty="0">
                <a:solidFill>
                  <a:srgbClr val="990000"/>
                </a:solidFill>
                <a:latin typeface="Century Gothic" charset="0"/>
                <a:ea typeface="Century Gothic" charset="0"/>
                <a:cs typeface="Century Gothic" charset="0"/>
              </a:rPr>
              <a:t> om Den </a:t>
            </a:r>
            <a:r>
              <a:rPr lang="en-GB" altLang="nb-NO" sz="2000" dirty="0" err="1">
                <a:solidFill>
                  <a:srgbClr val="990000"/>
                </a:solidFill>
                <a:latin typeface="Century Gothic" charset="0"/>
                <a:ea typeface="Century Gothic" charset="0"/>
                <a:cs typeface="Century Gothic" charset="0"/>
              </a:rPr>
              <a:t>hellige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ånd</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og</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menigheten</a:t>
            </a: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en-GB" altLang="nb-NO" sz="600" dirty="0">
              <a:solidFill>
                <a:srgbClr val="99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2400" dirty="0" err="1">
                <a:solidFill>
                  <a:srgbClr val="990000"/>
                </a:solidFill>
                <a:latin typeface="Century Gothic" charset="0"/>
                <a:ea typeface="Century Gothic" charset="0"/>
                <a:cs typeface="Century Gothic" charset="0"/>
              </a:rPr>
              <a:t>Er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det</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tekstområder</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som</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ikke</a:t>
            </a:r>
            <a:r>
              <a:rPr lang="en-GB" altLang="nb-NO" sz="2400" dirty="0">
                <a:solidFill>
                  <a:srgbClr val="990000"/>
                </a:solidFill>
                <a:latin typeface="Century Gothic" charset="0"/>
                <a:ea typeface="Century Gothic" charset="0"/>
                <a:cs typeface="Century Gothic" charset="0"/>
              </a:rPr>
              <a:t> </a:t>
            </a:r>
            <a:r>
              <a:rPr lang="en-GB" altLang="nb-NO" sz="2400" dirty="0" err="1">
                <a:solidFill>
                  <a:srgbClr val="990000"/>
                </a:solidFill>
                <a:latin typeface="Century Gothic" charset="0"/>
                <a:ea typeface="Century Gothic" charset="0"/>
                <a:cs typeface="Century Gothic" charset="0"/>
              </a:rPr>
              <a:t>er</a:t>
            </a:r>
            <a:r>
              <a:rPr lang="en-GB" altLang="nb-NO" sz="2400" dirty="0">
                <a:solidFill>
                  <a:srgbClr val="990000"/>
                </a:solidFill>
                <a:latin typeface="Century Gothic" charset="0"/>
                <a:ea typeface="Century Gothic" charset="0"/>
                <a:cs typeface="Century Gothic" charset="0"/>
              </a:rPr>
              <a:t> med?</a:t>
            </a:r>
          </a:p>
          <a:p>
            <a:pPr eaLnBrk="1" hangingPunct="1">
              <a:lnSpc>
                <a:spcPct val="100000"/>
              </a:lnSpc>
              <a:spcBef>
                <a:spcPts val="550"/>
              </a:spcBef>
              <a:buClr>
                <a:srgbClr val="990000"/>
              </a:buClr>
              <a:buNone/>
            </a:pPr>
            <a:r>
              <a:rPr lang="en-GB" altLang="nb-NO" sz="2000" dirty="0" err="1">
                <a:solidFill>
                  <a:srgbClr val="990000"/>
                </a:solidFill>
                <a:latin typeface="Century Gothic" charset="0"/>
                <a:ea typeface="Century Gothic" charset="0"/>
                <a:cs typeface="Century Gothic" charset="0"/>
              </a:rPr>
              <a:t>Skal</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aktuelle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debattområder</a:t>
            </a:r>
            <a:r>
              <a:rPr lang="en-GB" altLang="nb-NO" sz="2000" dirty="0">
                <a:solidFill>
                  <a:srgbClr val="990000"/>
                </a:solidFill>
                <a:latin typeface="Century Gothic" charset="0"/>
                <a:ea typeface="Century Gothic" charset="0"/>
                <a:cs typeface="Century Gothic" charset="0"/>
              </a:rPr>
              <a:t> </a:t>
            </a:r>
            <a:br>
              <a:rPr lang="en-GB" altLang="nb-NO" sz="2000" dirty="0">
                <a:solidFill>
                  <a:srgbClr val="990000"/>
                </a:solidFill>
                <a:latin typeface="Century Gothic" charset="0"/>
                <a:ea typeface="Century Gothic" charset="0"/>
                <a:cs typeface="Century Gothic" charset="0"/>
              </a:rPr>
            </a:br>
            <a:r>
              <a:rPr lang="en-GB" altLang="nb-NO" sz="2000" dirty="0" err="1">
                <a:solidFill>
                  <a:srgbClr val="990000"/>
                </a:solidFill>
                <a:latin typeface="Century Gothic" charset="0"/>
                <a:ea typeface="Century Gothic" charset="0"/>
                <a:cs typeface="Century Gothic" charset="0"/>
              </a:rPr>
              <a:t>belyses</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eller</a:t>
            </a:r>
            <a:r>
              <a:rPr lang="en-GB" altLang="nb-NO" sz="2000" dirty="0">
                <a:solidFill>
                  <a:srgbClr val="990000"/>
                </a:solidFill>
                <a:latin typeface="Century Gothic" charset="0"/>
                <a:ea typeface="Century Gothic" charset="0"/>
                <a:cs typeface="Century Gothic" charset="0"/>
              </a:rPr>
              <a:t> forties </a:t>
            </a:r>
            <a:r>
              <a:rPr lang="en-GB" altLang="nb-NO" sz="2000" dirty="0" err="1">
                <a:solidFill>
                  <a:srgbClr val="990000"/>
                </a:solidFill>
                <a:latin typeface="Century Gothic" charset="0"/>
                <a:ea typeface="Century Gothic" charset="0"/>
                <a:cs typeface="Century Gothic" charset="0"/>
              </a:rPr>
              <a:t>i</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Tekstboken</a:t>
            </a:r>
            <a:r>
              <a:rPr lang="en-GB" altLang="nb-NO" sz="2000" dirty="0">
                <a:solidFill>
                  <a:srgbClr val="99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2000" dirty="0" err="1">
                <a:solidFill>
                  <a:srgbClr val="990000"/>
                </a:solidFill>
                <a:latin typeface="Century Gothic" charset="0"/>
                <a:ea typeface="Century Gothic" charset="0"/>
                <a:cs typeface="Century Gothic" charset="0"/>
              </a:rPr>
              <a:t>Eksempler</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Samliv</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gjengifte</a:t>
            </a:r>
            <a:r>
              <a:rPr lang="en-GB" altLang="nb-NO" sz="2000" dirty="0">
                <a:solidFill>
                  <a:srgbClr val="990000"/>
                </a:solidFill>
                <a:latin typeface="Century Gothic" charset="0"/>
                <a:ea typeface="Century Gothic" charset="0"/>
                <a:cs typeface="Century Gothic" charset="0"/>
              </a:rPr>
              <a:t>, </a:t>
            </a:r>
            <a:r>
              <a:rPr lang="en-GB" altLang="nb-NO" sz="2000" dirty="0" err="1">
                <a:solidFill>
                  <a:srgbClr val="990000"/>
                </a:solidFill>
                <a:latin typeface="Century Gothic" charset="0"/>
                <a:ea typeface="Century Gothic" charset="0"/>
                <a:cs typeface="Century Gothic" charset="0"/>
              </a:rPr>
              <a:t>homoseksualitet</a:t>
            </a:r>
            <a:r>
              <a:rPr lang="en-GB" altLang="nb-NO" sz="2000" dirty="0">
                <a:solidFill>
                  <a:srgbClr val="990000"/>
                </a:solidFill>
                <a:latin typeface="Century Gothic" charset="0"/>
                <a:ea typeface="Century Gothic" charset="0"/>
                <a:cs typeface="Century Gothic" charset="0"/>
              </a:rPr>
              <a:t>.</a:t>
            </a:r>
          </a:p>
        </p:txBody>
      </p:sp>
      <p:sp>
        <p:nvSpPr>
          <p:cNvPr id="31747" name="Text Box 5"/>
          <p:cNvSpPr txBox="1">
            <a:spLocks noChangeArrowheads="1"/>
          </p:cNvSpPr>
          <p:nvPr/>
        </p:nvSpPr>
        <p:spPr bwMode="auto">
          <a:xfrm>
            <a:off x="187325" y="3184525"/>
            <a:ext cx="1892300" cy="3557588"/>
          </a:xfrm>
          <a:prstGeom prst="rect">
            <a:avLst/>
          </a:prstGeom>
          <a:noFill/>
          <a:ln w="9360">
            <a:solidFill>
              <a:srgbClr val="7C7C7C"/>
            </a:solidFill>
            <a:miter lim="800000"/>
            <a:headEnd/>
            <a:tailEnd/>
          </a:ln>
        </p:spPr>
        <p:txBody>
          <a:bodyPr/>
          <a:lstStyle>
            <a:lvl1pPr marL="331788" indent="-331788">
              <a:lnSpc>
                <a:spcPct val="58000"/>
              </a:lnSpc>
              <a:spcBef>
                <a:spcPts val="8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9pPr>
          </a:lstStyle>
          <a:p>
            <a:pPr algn="ctr" eaLnBrk="1" hangingPunct="1">
              <a:lnSpc>
                <a:spcPct val="100000"/>
              </a:lnSpc>
              <a:buClr>
                <a:srgbClr val="000062"/>
              </a:buClr>
              <a:buFont typeface="Comic Sans MS" charset="0"/>
              <a:buNone/>
            </a:pPr>
            <a:endParaRPr lang="en-GB" altLang="nb-NO" sz="2400" dirty="0">
              <a:solidFill>
                <a:schemeClr val="bg1"/>
              </a:solidFill>
              <a:latin typeface="Comic Sans MS" charset="0"/>
            </a:endParaRP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Hvordan</a:t>
            </a:r>
            <a:endParaRPr lang="en-GB" altLang="nb-NO" sz="2400" dirty="0">
              <a:solidFill>
                <a:srgbClr val="002060"/>
              </a:solidFill>
              <a:latin typeface="Century Gothic" charset="0"/>
              <a:ea typeface="Century Gothic" charset="0"/>
              <a:cs typeface="Century Gothic" charset="0"/>
            </a:endParaRP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velger</a:t>
            </a:r>
            <a:r>
              <a:rPr lang="en-GB" altLang="nb-NO" sz="2400" dirty="0">
                <a:solidFill>
                  <a:srgbClr val="002060"/>
                </a:solidFill>
                <a:latin typeface="Century Gothic" charset="0"/>
                <a:ea typeface="Century Gothic" charset="0"/>
                <a:cs typeface="Century Gothic" charset="0"/>
              </a:rPr>
              <a:t> vi</a:t>
            </a: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tekster</a:t>
            </a:r>
            <a:r>
              <a:rPr lang="en-GB" altLang="nb-NO" sz="2400" dirty="0">
                <a:solidFill>
                  <a:srgbClr val="002060"/>
                </a:solidFill>
                <a:latin typeface="Century Gothic" charset="0"/>
                <a:ea typeface="Century Gothic" charset="0"/>
                <a:cs typeface="Century Gothic" charset="0"/>
              </a:rPr>
              <a:t>?</a:t>
            </a:r>
          </a:p>
        </p:txBody>
      </p:sp>
      <p:pic>
        <p:nvPicPr>
          <p:cNvPr id="31748"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325" y="195264"/>
            <a:ext cx="189388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Bilde 5"/>
          <p:cNvPicPr>
            <a:picLocks noChangeAspect="1"/>
          </p:cNvPicPr>
          <p:nvPr/>
        </p:nvPicPr>
        <p:blipFill>
          <a:blip r:embed="rId4" cstate="email">
            <a:clrChange>
              <a:clrFrom>
                <a:srgbClr val="015697"/>
              </a:clrFrom>
              <a:clrTo>
                <a:srgbClr val="015697">
                  <a:alpha val="0"/>
                </a:srgbClr>
              </a:clrTo>
            </a:clrChange>
            <a:extLst>
              <a:ext uri="{28A0092B-C50C-407E-A947-70E740481C1C}">
                <a14:useLocalDpi xmlns:a14="http://schemas.microsoft.com/office/drawing/2010/main"/>
              </a:ext>
            </a:extLst>
          </a:blip>
          <a:srcRect/>
          <a:stretch>
            <a:fillRect/>
          </a:stretch>
        </p:blipFill>
        <p:spPr bwMode="auto">
          <a:xfrm rot="16440688">
            <a:off x="296070" y="1312070"/>
            <a:ext cx="1757363" cy="1387475"/>
          </a:xfrm>
          <a:prstGeom prst="rect">
            <a:avLst/>
          </a:prstGeom>
          <a:noFill/>
          <a:ln>
            <a:noFill/>
          </a:ln>
          <a:effectLst>
            <a:outerShdw blurRad="63500" dist="508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1995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8">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8">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3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e 2"/>
          <p:cNvPicPr>
            <a:picLocks noChangeAspect="1"/>
          </p:cNvPicPr>
          <p:nvPr/>
        </p:nvPicPr>
        <p:blipFill rotWithShape="1">
          <a:blip r:embed="rId2" cstate="email">
            <a:extLst>
              <a:ext uri="{28A0092B-C50C-407E-A947-70E740481C1C}">
                <a14:useLocalDpi xmlns:a14="http://schemas.microsoft.com/office/drawing/2010/main"/>
              </a:ext>
            </a:extLst>
          </a:blip>
          <a:srcRect l="20613" r="6956" b="26709"/>
          <a:stretch/>
        </p:blipFill>
        <p:spPr bwMode="auto">
          <a:xfrm>
            <a:off x="-1586" y="0"/>
            <a:ext cx="122151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a:spLocks noChangeArrowheads="1"/>
          </p:cNvSpPr>
          <p:nvPr/>
        </p:nvSpPr>
        <p:spPr bwMode="auto">
          <a:xfrm>
            <a:off x="5611814" y="549276"/>
            <a:ext cx="5792786" cy="467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Når vi avgrenser en lesetekst,</a:t>
            </a:r>
            <a:br>
              <a:rPr lang="nb-NO" altLang="nb-NO" sz="2000" dirty="0">
                <a:solidFill>
                  <a:schemeClr val="bg1"/>
                </a:solidFill>
                <a:latin typeface="Century Gothic" charset="0"/>
                <a:ea typeface="Century Gothic" charset="0"/>
                <a:cs typeface="Century Gothic" charset="0"/>
              </a:rPr>
            </a:br>
            <a:r>
              <a:rPr lang="nb-NO" altLang="nb-NO" sz="2000" dirty="0">
                <a:solidFill>
                  <a:schemeClr val="bg1"/>
                </a:solidFill>
                <a:latin typeface="Century Gothic" charset="0"/>
                <a:ea typeface="Century Gothic" charset="0"/>
                <a:cs typeface="Century Gothic" charset="0"/>
              </a:rPr>
              <a:t>kan vi </a:t>
            </a:r>
            <a:r>
              <a:rPr lang="nb-NO" altLang="nb-NO" sz="2000" dirty="0" smtClean="0">
                <a:solidFill>
                  <a:schemeClr val="bg1"/>
                </a:solidFill>
                <a:latin typeface="Century Gothic" charset="0"/>
                <a:ea typeface="Century Gothic" charset="0"/>
                <a:cs typeface="Century Gothic" charset="0"/>
              </a:rPr>
              <a:t>fristes til å lage </a:t>
            </a:r>
            <a:r>
              <a:rPr lang="nb-NO" altLang="nb-NO" sz="2000" dirty="0">
                <a:solidFill>
                  <a:schemeClr val="bg1"/>
                </a:solidFill>
                <a:latin typeface="Century Gothic" charset="0"/>
                <a:ea typeface="Century Gothic" charset="0"/>
                <a:cs typeface="Century Gothic" charset="0"/>
              </a:rPr>
              <a:t>vår egen teologi:</a:t>
            </a:r>
          </a:p>
          <a:p>
            <a:pPr eaLnBrk="1" hangingPunct="1">
              <a:lnSpc>
                <a:spcPct val="100000"/>
              </a:lnSpc>
              <a:spcBef>
                <a:spcPts val="500"/>
              </a:spcBef>
              <a:buClr>
                <a:srgbClr val="990000"/>
              </a:buClr>
              <a:buSzTx/>
              <a:buNone/>
            </a:pPr>
            <a:endParaRPr lang="nb-NO" altLang="nb-NO" sz="2000" dirty="0">
              <a:solidFill>
                <a:schemeClr val="bg1"/>
              </a:solidFill>
              <a:latin typeface="Century Gothic" charset="0"/>
              <a:ea typeface="Century Gothic" charset="0"/>
              <a:cs typeface="Century Gothic" charset="0"/>
            </a:endParaRPr>
          </a:p>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1 Kor 15,21-23 </a:t>
            </a:r>
          </a:p>
          <a:p>
            <a:pPr eaLnBrk="1" hangingPunct="1">
              <a:lnSpc>
                <a:spcPct val="100000"/>
              </a:lnSpc>
              <a:spcBef>
                <a:spcPts val="500"/>
              </a:spcBef>
              <a:buClr>
                <a:srgbClr val="990000"/>
              </a:buClr>
              <a:buSzTx/>
              <a:buNone/>
            </a:pPr>
            <a:r>
              <a:rPr lang="nb-NO" altLang="nb-NO" sz="1200" dirty="0">
                <a:solidFill>
                  <a:schemeClr val="bg1"/>
                </a:solidFill>
                <a:latin typeface="Century Gothic" charset="0"/>
                <a:ea typeface="Century Gothic" charset="0"/>
                <a:cs typeface="Century Gothic" charset="0"/>
              </a:rPr>
              <a:t>21 </a:t>
            </a:r>
            <a:r>
              <a:rPr lang="nb-NO" altLang="nb-NO" sz="2000" dirty="0">
                <a:solidFill>
                  <a:schemeClr val="bg1"/>
                </a:solidFill>
                <a:latin typeface="Century Gothic" charset="0"/>
                <a:ea typeface="Century Gothic" charset="0"/>
                <a:cs typeface="Century Gothic" charset="0"/>
              </a:rPr>
              <a:t>Fordi døden kom ved et menneske, </a:t>
            </a:r>
            <a:br>
              <a:rPr lang="nb-NO" altLang="nb-NO" sz="2000" dirty="0">
                <a:solidFill>
                  <a:schemeClr val="bg1"/>
                </a:solidFill>
                <a:latin typeface="Century Gothic" charset="0"/>
                <a:ea typeface="Century Gothic" charset="0"/>
                <a:cs typeface="Century Gothic" charset="0"/>
              </a:rPr>
            </a:br>
            <a:r>
              <a:rPr lang="nb-NO" altLang="nb-NO" sz="2000" dirty="0">
                <a:solidFill>
                  <a:schemeClr val="bg1"/>
                </a:solidFill>
                <a:latin typeface="Century Gothic" charset="0"/>
                <a:ea typeface="Century Gothic" charset="0"/>
                <a:cs typeface="Century Gothic" charset="0"/>
              </a:rPr>
              <a:t>er også de dødes oppstandelse </a:t>
            </a:r>
            <a:br>
              <a:rPr lang="nb-NO" altLang="nb-NO" sz="2000" dirty="0">
                <a:solidFill>
                  <a:schemeClr val="bg1"/>
                </a:solidFill>
                <a:latin typeface="Century Gothic" charset="0"/>
                <a:ea typeface="Century Gothic" charset="0"/>
                <a:cs typeface="Century Gothic" charset="0"/>
              </a:rPr>
            </a:br>
            <a:r>
              <a:rPr lang="nb-NO" altLang="nb-NO" sz="2000" dirty="0">
                <a:solidFill>
                  <a:schemeClr val="bg1"/>
                </a:solidFill>
                <a:latin typeface="Century Gothic" charset="0"/>
                <a:ea typeface="Century Gothic" charset="0"/>
                <a:cs typeface="Century Gothic" charset="0"/>
              </a:rPr>
              <a:t>kommet ved et menneske. </a:t>
            </a:r>
          </a:p>
          <a:p>
            <a:pPr eaLnBrk="1" hangingPunct="1">
              <a:lnSpc>
                <a:spcPct val="100000"/>
              </a:lnSpc>
              <a:spcBef>
                <a:spcPts val="500"/>
              </a:spcBef>
              <a:buClr>
                <a:srgbClr val="990000"/>
              </a:buClr>
              <a:buSzTx/>
              <a:buNone/>
            </a:pPr>
            <a:r>
              <a:rPr lang="nb-NO" altLang="nb-NO" sz="1200" dirty="0">
                <a:solidFill>
                  <a:schemeClr val="bg1"/>
                </a:solidFill>
                <a:latin typeface="Century Gothic" charset="0"/>
                <a:ea typeface="Century Gothic" charset="0"/>
                <a:cs typeface="Century Gothic" charset="0"/>
              </a:rPr>
              <a:t>22 </a:t>
            </a:r>
            <a:r>
              <a:rPr lang="nb-NO" altLang="nb-NO" sz="2000" dirty="0">
                <a:solidFill>
                  <a:schemeClr val="bg1"/>
                </a:solidFill>
                <a:latin typeface="Century Gothic" charset="0"/>
                <a:ea typeface="Century Gothic" charset="0"/>
                <a:cs typeface="Century Gothic" charset="0"/>
              </a:rPr>
              <a:t>For slik alle dør på grunn av Adam, </a:t>
            </a:r>
          </a:p>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skal </a:t>
            </a:r>
            <a:r>
              <a:rPr lang="nb-NO" altLang="nb-NO" sz="2000" dirty="0">
                <a:solidFill>
                  <a:srgbClr val="FF0000"/>
                </a:solidFill>
                <a:latin typeface="Century Gothic" charset="0"/>
                <a:ea typeface="Century Gothic" charset="0"/>
                <a:cs typeface="Century Gothic" charset="0"/>
              </a:rPr>
              <a:t>alle</a:t>
            </a:r>
            <a:r>
              <a:rPr lang="nb-NO" altLang="nb-NO" sz="2000" dirty="0">
                <a:solidFill>
                  <a:schemeClr val="bg1"/>
                </a:solidFill>
                <a:latin typeface="Century Gothic" charset="0"/>
                <a:ea typeface="Century Gothic" charset="0"/>
                <a:cs typeface="Century Gothic" charset="0"/>
              </a:rPr>
              <a:t> få liv ved Kristus. </a:t>
            </a:r>
          </a:p>
          <a:p>
            <a:pPr eaLnBrk="1" hangingPunct="1">
              <a:lnSpc>
                <a:spcPct val="100000"/>
              </a:lnSpc>
              <a:spcBef>
                <a:spcPts val="500"/>
              </a:spcBef>
              <a:buClr>
                <a:srgbClr val="990000"/>
              </a:buClr>
              <a:buSzTx/>
              <a:buNone/>
            </a:pPr>
            <a:r>
              <a:rPr lang="nb-NO" altLang="nb-NO" sz="1200" dirty="0">
                <a:solidFill>
                  <a:schemeClr val="bg1"/>
                </a:solidFill>
                <a:latin typeface="Century Gothic" charset="0"/>
                <a:ea typeface="Century Gothic" charset="0"/>
                <a:cs typeface="Century Gothic" charset="0"/>
              </a:rPr>
              <a:t>23 </a:t>
            </a:r>
            <a:r>
              <a:rPr lang="nb-NO" altLang="nb-NO" sz="2000" dirty="0">
                <a:solidFill>
                  <a:schemeClr val="bg1"/>
                </a:solidFill>
                <a:latin typeface="Century Gothic" charset="0"/>
                <a:ea typeface="Century Gothic" charset="0"/>
                <a:cs typeface="Century Gothic" charset="0"/>
              </a:rPr>
              <a:t>Men hver i sin tur: </a:t>
            </a:r>
          </a:p>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Kristus er førstegrøden. </a:t>
            </a:r>
          </a:p>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Deretter, ved hans gjenkomst, </a:t>
            </a:r>
          </a:p>
          <a:p>
            <a:pP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følger </a:t>
            </a:r>
            <a:r>
              <a:rPr lang="nb-NO" altLang="nb-NO" sz="2000" dirty="0">
                <a:solidFill>
                  <a:srgbClr val="FF0000"/>
                </a:solidFill>
                <a:latin typeface="Century Gothic" charset="0"/>
                <a:ea typeface="Century Gothic" charset="0"/>
                <a:cs typeface="Century Gothic" charset="0"/>
              </a:rPr>
              <a:t>de som hører Kristus til</a:t>
            </a:r>
            <a:r>
              <a:rPr lang="nb-NO" altLang="nb-NO" sz="2000" dirty="0">
                <a:solidFill>
                  <a:schemeClr val="bg1"/>
                </a:solidFill>
                <a:latin typeface="Century Gothic" charset="0"/>
                <a:ea typeface="Century Gothic" charset="0"/>
                <a:cs typeface="Century Gothic" charset="0"/>
              </a:rPr>
              <a:t>. </a:t>
            </a:r>
            <a:endParaRPr lang="en-GB" altLang="nb-NO" sz="2000" dirty="0">
              <a:solidFill>
                <a:schemeClr val="bg1"/>
              </a:solidFill>
              <a:latin typeface="Century Gothic" charset="0"/>
              <a:ea typeface="Century Gothic" charset="0"/>
              <a:cs typeface="Century Gothic" charset="0"/>
            </a:endParaRPr>
          </a:p>
        </p:txBody>
      </p:sp>
      <p:sp>
        <p:nvSpPr>
          <p:cNvPr id="25605" name="Rektangel 4"/>
          <p:cNvSpPr>
            <a:spLocks noChangeArrowheads="1"/>
          </p:cNvSpPr>
          <p:nvPr/>
        </p:nvSpPr>
        <p:spPr bwMode="auto">
          <a:xfrm>
            <a:off x="2309814" y="5629275"/>
            <a:ext cx="76739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algn="ct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Et viktig prinsipp i tekstbokarbeidet:</a:t>
            </a:r>
          </a:p>
          <a:p>
            <a:pPr algn="ct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Teksten skal si det samme som avgrenset lesetekst </a:t>
            </a:r>
          </a:p>
          <a:p>
            <a:pPr algn="ctr" eaLnBrk="1" hangingPunct="1">
              <a:lnSpc>
                <a:spcPct val="100000"/>
              </a:lnSpc>
              <a:spcBef>
                <a:spcPts val="500"/>
              </a:spcBef>
              <a:buClr>
                <a:srgbClr val="990000"/>
              </a:buClr>
              <a:buSzTx/>
              <a:buNone/>
            </a:pPr>
            <a:r>
              <a:rPr lang="nb-NO" altLang="nb-NO" sz="2000" dirty="0">
                <a:solidFill>
                  <a:schemeClr val="bg1"/>
                </a:solidFill>
                <a:latin typeface="Century Gothic" charset="0"/>
                <a:ea typeface="Century Gothic" charset="0"/>
                <a:cs typeface="Century Gothic" charset="0"/>
              </a:rPr>
              <a:t>som den sier i sammenhengen der den står i Bibelen.</a:t>
            </a:r>
          </a:p>
        </p:txBody>
      </p:sp>
      <p:pic>
        <p:nvPicPr>
          <p:cNvPr id="30725"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176" y="549276"/>
            <a:ext cx="3089275"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Bilde 6"/>
          <p:cNvPicPr>
            <a:picLocks noChangeAspect="1"/>
          </p:cNvPicPr>
          <p:nvPr/>
        </p:nvPicPr>
        <p:blipFill>
          <a:blip r:embed="rId4">
            <a:clrChange>
              <a:clrFrom>
                <a:srgbClr val="015697"/>
              </a:clrFrom>
              <a:clrTo>
                <a:srgbClr val="015697">
                  <a:alpha val="0"/>
                </a:srgbClr>
              </a:clrTo>
            </a:clrChange>
            <a:extLst>
              <a:ext uri="{28A0092B-C50C-407E-A947-70E740481C1C}">
                <a14:useLocalDpi xmlns:a14="http://schemas.microsoft.com/office/drawing/2010/main"/>
              </a:ext>
            </a:extLst>
          </a:blip>
          <a:srcRect/>
          <a:stretch>
            <a:fillRect/>
          </a:stretch>
        </p:blipFill>
        <p:spPr bwMode="auto">
          <a:xfrm rot="16440688">
            <a:off x="877094" y="2148682"/>
            <a:ext cx="2867025" cy="2265362"/>
          </a:xfrm>
          <a:prstGeom prst="rect">
            <a:avLst/>
          </a:prstGeom>
          <a:noFill/>
          <a:ln>
            <a:noFill/>
          </a:ln>
          <a:effectLst>
            <a:outerShdw blurRad="63500" dist="508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571038" y="6169026"/>
            <a:ext cx="825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225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0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605">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238125" y="3184525"/>
            <a:ext cx="1892300" cy="3557588"/>
          </a:xfrm>
          <a:prstGeom prst="rect">
            <a:avLst/>
          </a:prstGeom>
          <a:solidFill>
            <a:srgbClr val="BABABA"/>
          </a:solidFill>
          <a:ln w="9360">
            <a:solidFill>
              <a:srgbClr val="7C7C7C"/>
            </a:solidFill>
            <a:miter lim="800000"/>
            <a:headEnd/>
            <a:tailEnd/>
          </a:ln>
        </p:spPr>
        <p:txBody>
          <a:bodyPr/>
          <a:lstStyle>
            <a:lvl1pPr marL="331788" indent="-331788">
              <a:lnSpc>
                <a:spcPct val="58000"/>
              </a:lnSpc>
              <a:spcBef>
                <a:spcPts val="8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9pPr>
          </a:lstStyle>
          <a:p>
            <a:pPr algn="ctr" eaLnBrk="1" hangingPunct="1">
              <a:lnSpc>
                <a:spcPct val="100000"/>
              </a:lnSpc>
              <a:buClr>
                <a:srgbClr val="000062"/>
              </a:buClr>
              <a:buFont typeface="Comic Sans MS" charset="0"/>
              <a:buNone/>
            </a:pPr>
            <a:endParaRPr lang="en-GB" altLang="nb-NO" sz="2400" dirty="0">
              <a:solidFill>
                <a:schemeClr val="bg1"/>
              </a:solidFill>
              <a:latin typeface="Comic Sans MS" charset="0"/>
            </a:endParaRP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Hva</a:t>
            </a:r>
            <a:r>
              <a:rPr lang="en-GB" altLang="nb-NO" sz="2400" dirty="0">
                <a:solidFill>
                  <a:srgbClr val="002060"/>
                </a:solidFill>
                <a:latin typeface="Century Gothic" charset="0"/>
                <a:ea typeface="Century Gothic" charset="0"/>
                <a:cs typeface="Century Gothic" charset="0"/>
              </a:rPr>
              <a:t> med</a:t>
            </a: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tekster</a:t>
            </a:r>
            <a:endParaRPr lang="en-GB" altLang="nb-NO" sz="2400" dirty="0">
              <a:solidFill>
                <a:srgbClr val="002060"/>
              </a:solidFill>
              <a:latin typeface="Century Gothic" charset="0"/>
              <a:ea typeface="Century Gothic" charset="0"/>
              <a:cs typeface="Century Gothic" charset="0"/>
            </a:endParaRP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som</a:t>
            </a:r>
            <a:r>
              <a:rPr lang="en-GB" altLang="nb-NO" sz="2400" dirty="0">
                <a:solidFill>
                  <a:srgbClr val="002060"/>
                </a:solidFill>
                <a:latin typeface="Century Gothic" charset="0"/>
                <a:ea typeface="Century Gothic" charset="0"/>
                <a:cs typeface="Century Gothic" charset="0"/>
              </a:rPr>
              <a:t> </a:t>
            </a:r>
          </a:p>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lugger</a:t>
            </a:r>
            <a:r>
              <a:rPr lang="en-GB" altLang="nb-NO" sz="2400" dirty="0">
                <a:solidFill>
                  <a:srgbClr val="002060"/>
                </a:solidFill>
                <a:latin typeface="Century Gothic" charset="0"/>
                <a:ea typeface="Century Gothic" charset="0"/>
                <a:cs typeface="Century Gothic" charset="0"/>
              </a:rPr>
              <a:t> ?</a:t>
            </a:r>
          </a:p>
        </p:txBody>
      </p:sp>
      <p:pic>
        <p:nvPicPr>
          <p:cNvPr id="33795"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125" y="223839"/>
            <a:ext cx="189388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Bilde 8"/>
          <p:cNvPicPr>
            <a:picLocks noChangeAspect="1"/>
          </p:cNvPicPr>
          <p:nvPr/>
        </p:nvPicPr>
        <p:blipFill>
          <a:blip r:embed="rId4" cstate="email">
            <a:clrChange>
              <a:clrFrom>
                <a:srgbClr val="015697"/>
              </a:clrFrom>
              <a:clrTo>
                <a:srgbClr val="015697">
                  <a:alpha val="0"/>
                </a:srgbClr>
              </a:clrTo>
            </a:clrChange>
            <a:extLst>
              <a:ext uri="{28A0092B-C50C-407E-A947-70E740481C1C}">
                <a14:useLocalDpi xmlns:a14="http://schemas.microsoft.com/office/drawing/2010/main"/>
              </a:ext>
            </a:extLst>
          </a:blip>
          <a:srcRect/>
          <a:stretch>
            <a:fillRect/>
          </a:stretch>
        </p:blipFill>
        <p:spPr bwMode="auto">
          <a:xfrm rot="16440688">
            <a:off x="346870" y="1312070"/>
            <a:ext cx="1757363" cy="1387475"/>
          </a:xfrm>
          <a:prstGeom prst="rect">
            <a:avLst/>
          </a:prstGeom>
          <a:noFill/>
          <a:ln>
            <a:noFill/>
          </a:ln>
          <a:effectLst>
            <a:outerShdw blurRad="63500" dist="508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Bild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63976" y="4111625"/>
            <a:ext cx="6564313"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2364344" y="223839"/>
            <a:ext cx="9599056" cy="3970337"/>
          </a:xfrm>
          <a:prstGeom prst="rect">
            <a:avLst/>
          </a:prstGeom>
          <a:noFill/>
        </p:spPr>
        <p:txBody>
          <a:bodyPr wrap="square">
            <a:spAutoFit/>
          </a:bodyPr>
          <a:lstStyle/>
          <a:p>
            <a:pPr>
              <a:defRPr/>
            </a:pPr>
            <a:r>
              <a:rPr lang="nb-NO" sz="1800" dirty="0">
                <a:solidFill>
                  <a:srgbClr val="002060"/>
                </a:solidFill>
                <a:latin typeface="Century Gothic" charset="0"/>
                <a:ea typeface="Century Gothic" charset="0"/>
                <a:cs typeface="Century Gothic" charset="0"/>
              </a:rPr>
              <a:t>Matt 18,5 Og den som tar imot et slikt lite barn i mitt navn, </a:t>
            </a:r>
            <a:br>
              <a:rPr lang="nb-NO" sz="1800" dirty="0">
                <a:solidFill>
                  <a:srgbClr val="002060"/>
                </a:solidFill>
                <a:latin typeface="Century Gothic" charset="0"/>
                <a:ea typeface="Century Gothic" charset="0"/>
                <a:cs typeface="Century Gothic" charset="0"/>
              </a:rPr>
            </a:br>
            <a:r>
              <a:rPr lang="nb-NO" sz="1800" dirty="0">
                <a:solidFill>
                  <a:srgbClr val="002060"/>
                </a:solidFill>
                <a:latin typeface="Century Gothic" charset="0"/>
                <a:ea typeface="Century Gothic" charset="0"/>
                <a:cs typeface="Century Gothic" charset="0"/>
              </a:rPr>
              <a:t>tar imot meg…</a:t>
            </a:r>
          </a:p>
          <a:p>
            <a:pPr>
              <a:defRPr/>
            </a:pPr>
            <a:r>
              <a:rPr lang="nb-NO" sz="1800" dirty="0">
                <a:solidFill>
                  <a:srgbClr val="C00000"/>
                </a:solidFill>
                <a:latin typeface="Century Gothic" charset="0"/>
                <a:ea typeface="Century Gothic" charset="0"/>
                <a:cs typeface="Century Gothic" charset="0"/>
              </a:rPr>
              <a:t>9 Om øyet ditt lokker deg til fall, så riv det ut og kast det fra deg! Det er bedre for deg å gå enøyd inn til livet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enn å ha begge øyne og kastes i helvetes ild. </a:t>
            </a:r>
          </a:p>
          <a:p>
            <a:pPr>
              <a:defRPr/>
            </a:pPr>
            <a:r>
              <a:rPr lang="nb-NO" sz="1800" dirty="0">
                <a:solidFill>
                  <a:srgbClr val="002060"/>
                </a:solidFill>
                <a:latin typeface="Century Gothic" charset="0"/>
                <a:ea typeface="Century Gothic" charset="0"/>
                <a:cs typeface="Century Gothic" charset="0"/>
              </a:rPr>
              <a:t>10 Pass dere for å forakte en eneste av disse små! </a:t>
            </a:r>
            <a:br>
              <a:rPr lang="nb-NO" sz="1800" dirty="0">
                <a:solidFill>
                  <a:srgbClr val="002060"/>
                </a:solidFill>
                <a:latin typeface="Century Gothic" charset="0"/>
                <a:ea typeface="Century Gothic" charset="0"/>
                <a:cs typeface="Century Gothic" charset="0"/>
              </a:rPr>
            </a:br>
            <a:r>
              <a:rPr lang="nb-NO" sz="1800" dirty="0">
                <a:solidFill>
                  <a:srgbClr val="002060"/>
                </a:solidFill>
                <a:latin typeface="Century Gothic" charset="0"/>
                <a:ea typeface="Century Gothic" charset="0"/>
                <a:cs typeface="Century Gothic" charset="0"/>
              </a:rPr>
              <a:t>For jeg sier dere: De har sine engler i himmelen </a:t>
            </a:r>
            <a:br>
              <a:rPr lang="nb-NO" sz="1800" dirty="0">
                <a:solidFill>
                  <a:srgbClr val="002060"/>
                </a:solidFill>
                <a:latin typeface="Century Gothic" charset="0"/>
                <a:ea typeface="Century Gothic" charset="0"/>
                <a:cs typeface="Century Gothic" charset="0"/>
              </a:rPr>
            </a:br>
            <a:r>
              <a:rPr lang="nb-NO" sz="1800" dirty="0">
                <a:solidFill>
                  <a:srgbClr val="002060"/>
                </a:solidFill>
                <a:latin typeface="Century Gothic" charset="0"/>
                <a:ea typeface="Century Gothic" charset="0"/>
                <a:cs typeface="Century Gothic" charset="0"/>
              </a:rPr>
              <a:t>som alltid ser min himmelske Fars ansikt. </a:t>
            </a:r>
          </a:p>
          <a:p>
            <a:pPr algn="r">
              <a:defRPr/>
            </a:pPr>
            <a:r>
              <a:rPr lang="nb-NO" sz="1800" dirty="0">
                <a:solidFill>
                  <a:schemeClr val="bg1">
                    <a:lumMod val="50000"/>
                  </a:schemeClr>
                </a:solidFill>
                <a:latin typeface="Century Gothic" charset="0"/>
                <a:ea typeface="Century Gothic" charset="0"/>
                <a:cs typeface="Century Gothic" charset="0"/>
              </a:rPr>
              <a:t>" … som om du bar et barn varsomt på armen!"</a:t>
            </a:r>
          </a:p>
          <a:p>
            <a:pPr>
              <a:defRPr/>
            </a:pPr>
            <a:endParaRPr lang="nb-NO" sz="1000" dirty="0">
              <a:solidFill>
                <a:schemeClr val="tx1">
                  <a:lumMod val="65000"/>
                  <a:lumOff val="35000"/>
                </a:schemeClr>
              </a:solidFill>
              <a:latin typeface="Century Gothic" charset="0"/>
              <a:ea typeface="Century Gothic" charset="0"/>
              <a:cs typeface="Century Gothic" charset="0"/>
            </a:endParaRPr>
          </a:p>
          <a:p>
            <a:pPr>
              <a:defRPr/>
            </a:pPr>
            <a:r>
              <a:rPr lang="nb-NO" sz="1800" dirty="0">
                <a:solidFill>
                  <a:srgbClr val="002060"/>
                </a:solidFill>
                <a:latin typeface="Century Gothic" charset="0"/>
                <a:ea typeface="Century Gothic" charset="0"/>
                <a:cs typeface="Century Gothic" charset="0"/>
              </a:rPr>
              <a:t>Ef 5,21-23 Vær hverandre underordnet i ærefrykt for Kristus! </a:t>
            </a:r>
          </a:p>
          <a:p>
            <a:pPr>
              <a:defRPr/>
            </a:pPr>
            <a:r>
              <a:rPr lang="nb-NO" sz="1800" dirty="0">
                <a:solidFill>
                  <a:srgbClr val="C00000"/>
                </a:solidFill>
                <a:latin typeface="Century Gothic" charset="0"/>
                <a:ea typeface="Century Gothic" charset="0"/>
                <a:cs typeface="Century Gothic" charset="0"/>
              </a:rPr>
              <a:t>22 Dere kvinner, underordne dere ektemennene deres </a:t>
            </a:r>
            <a:br>
              <a:rPr lang="nb-NO" sz="1800" dirty="0">
                <a:solidFill>
                  <a:srgbClr val="C00000"/>
                </a:solidFill>
                <a:latin typeface="Century Gothic" charset="0"/>
                <a:ea typeface="Century Gothic" charset="0"/>
                <a:cs typeface="Century Gothic" charset="0"/>
              </a:rPr>
            </a:br>
            <a:r>
              <a:rPr lang="nb-NO" sz="1800" dirty="0">
                <a:solidFill>
                  <a:srgbClr val="C00000"/>
                </a:solidFill>
                <a:latin typeface="Century Gothic" charset="0"/>
                <a:ea typeface="Century Gothic" charset="0"/>
                <a:cs typeface="Century Gothic" charset="0"/>
              </a:rPr>
              <a:t>som under Herren selv. 23 For mannen er kvinnens hode, slik</a:t>
            </a:r>
          </a:p>
          <a:p>
            <a:pPr>
              <a:defRPr/>
            </a:pPr>
            <a:r>
              <a:rPr lang="nb-NO" sz="1800" dirty="0">
                <a:solidFill>
                  <a:srgbClr val="002060"/>
                </a:solidFill>
                <a:latin typeface="Century Gothic" charset="0"/>
                <a:ea typeface="Century Gothic" charset="0"/>
                <a:cs typeface="Century Gothic" charset="0"/>
              </a:rPr>
              <a:t>Kristus er kirkens hode; han er frelser for sin kropp. </a:t>
            </a:r>
          </a:p>
        </p:txBody>
      </p:sp>
    </p:spTree>
    <p:extLst>
      <p:ext uri="{BB962C8B-B14F-4D97-AF65-F5344CB8AC3E}">
        <p14:creationId xmlns:p14="http://schemas.microsoft.com/office/powerpoint/2010/main" val="98799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2133601" y="1679876"/>
            <a:ext cx="9865894" cy="5113338"/>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31838" indent="-34290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50"/>
              </a:spcBef>
              <a:buClr>
                <a:srgbClr val="990000"/>
              </a:buClr>
              <a:buNone/>
            </a:pPr>
            <a:r>
              <a:rPr lang="en-GB" altLang="nb-NO" sz="1800" dirty="0" err="1">
                <a:solidFill>
                  <a:srgbClr val="002060"/>
                </a:solidFill>
                <a:latin typeface="Century Gothic" charset="0"/>
                <a:ea typeface="Century Gothic" charset="0"/>
                <a:cs typeface="Century Gothic" charset="0"/>
              </a:rPr>
              <a:t>Tekstboken</a:t>
            </a:r>
            <a:r>
              <a:rPr lang="en-GB" altLang="nb-NO" sz="1800" dirty="0">
                <a:solidFill>
                  <a:srgbClr val="002060"/>
                </a:solidFill>
                <a:latin typeface="Century Gothic" charset="0"/>
                <a:ea typeface="Century Gothic" charset="0"/>
                <a:cs typeface="Century Gothic" charset="0"/>
              </a:rPr>
              <a:t> </a:t>
            </a:r>
            <a:r>
              <a:rPr lang="en-GB" altLang="nb-NO" sz="1800" dirty="0" err="1">
                <a:solidFill>
                  <a:srgbClr val="002060"/>
                </a:solidFill>
                <a:latin typeface="Century Gothic" charset="0"/>
                <a:ea typeface="Century Gothic" charset="0"/>
                <a:cs typeface="Century Gothic" charset="0"/>
              </a:rPr>
              <a:t>er</a:t>
            </a:r>
            <a:r>
              <a:rPr lang="en-GB" altLang="nb-NO" sz="1800" dirty="0">
                <a:solidFill>
                  <a:srgbClr val="002060"/>
                </a:solidFill>
                <a:latin typeface="Century Gothic" charset="0"/>
                <a:ea typeface="Century Gothic" charset="0"/>
                <a:cs typeface="Century Gothic" charset="0"/>
              </a:rPr>
              <a:t> et </a:t>
            </a:r>
            <a:r>
              <a:rPr lang="en-GB" altLang="nb-NO" sz="1800" dirty="0" err="1">
                <a:solidFill>
                  <a:srgbClr val="002060"/>
                </a:solidFill>
                <a:latin typeface="Century Gothic" charset="0"/>
                <a:ea typeface="Century Gothic" charset="0"/>
                <a:cs typeface="Century Gothic" charset="0"/>
              </a:rPr>
              <a:t>utvalg</a:t>
            </a:r>
            <a:r>
              <a:rPr lang="en-GB" altLang="nb-NO" sz="1800" dirty="0">
                <a:solidFill>
                  <a:srgbClr val="002060"/>
                </a:solidFill>
                <a:latin typeface="Century Gothic" charset="0"/>
                <a:ea typeface="Century Gothic" charset="0"/>
                <a:cs typeface="Century Gothic" charset="0"/>
              </a:rPr>
              <a:t> </a:t>
            </a:r>
            <a:r>
              <a:rPr lang="en-GB" altLang="nb-NO" sz="1800" dirty="0" err="1">
                <a:solidFill>
                  <a:srgbClr val="002060"/>
                </a:solidFill>
                <a:latin typeface="Century Gothic" charset="0"/>
                <a:ea typeface="Century Gothic" charset="0"/>
                <a:cs typeface="Century Gothic" charset="0"/>
              </a:rPr>
              <a:t>bibeltekster</a:t>
            </a:r>
            <a:endParaRPr lang="en-GB" altLang="nb-NO" sz="1800" dirty="0">
              <a:solidFill>
                <a:srgbClr val="002060"/>
              </a:solidFill>
              <a:latin typeface="Century Gothic" charset="0"/>
              <a:ea typeface="Century Gothic" charset="0"/>
              <a:cs typeface="Century Gothic" charset="0"/>
            </a:endParaRPr>
          </a:p>
          <a:p>
            <a:pPr lvl="1">
              <a:lnSpc>
                <a:spcPct val="100000"/>
              </a:lnSpc>
              <a:spcBef>
                <a:spcPts val="550"/>
              </a:spcBef>
              <a:buClr>
                <a:srgbClr val="990000"/>
              </a:buClr>
              <a:buFontTx/>
              <a:buChar char="-"/>
            </a:pPr>
            <a:r>
              <a:rPr lang="en-GB" altLang="nb-NO" sz="1800" dirty="0" err="1" smtClean="0">
                <a:solidFill>
                  <a:srgbClr val="C00000"/>
                </a:solidFill>
                <a:latin typeface="Century Gothic" charset="0"/>
                <a:ea typeface="Century Gothic" charset="0"/>
                <a:cs typeface="Century Gothic" charset="0"/>
              </a:rPr>
              <a:t>som</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egner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seg</a:t>
            </a:r>
            <a:r>
              <a:rPr lang="en-GB" altLang="nb-NO" sz="1800" dirty="0" smtClean="0">
                <a:solidFill>
                  <a:srgbClr val="C00000"/>
                </a:solidFill>
                <a:latin typeface="Century Gothic" charset="0"/>
                <a:ea typeface="Century Gothic" charset="0"/>
                <a:cs typeface="Century Gothic" charset="0"/>
              </a:rPr>
              <a:t> for </a:t>
            </a:r>
            <a:r>
              <a:rPr lang="en-GB" altLang="nb-NO" sz="1800" dirty="0" err="1" smtClean="0">
                <a:solidFill>
                  <a:srgbClr val="C00000"/>
                </a:solidFill>
                <a:latin typeface="Century Gothic" charset="0"/>
                <a:ea typeface="Century Gothic" charset="0"/>
                <a:cs typeface="Century Gothic" charset="0"/>
              </a:rPr>
              <a:t>opplesning</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i</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kristen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kirkes</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gudstjeneste</a:t>
            </a:r>
            <a:r>
              <a:rPr lang="en-GB" altLang="nb-NO" sz="1800" dirty="0" smtClean="0">
                <a:solidFill>
                  <a:srgbClr val="C00000"/>
                </a:solidFill>
                <a:latin typeface="Century Gothic" charset="0"/>
                <a:ea typeface="Century Gothic" charset="0"/>
                <a:cs typeface="Century Gothic" charset="0"/>
              </a:rPr>
              <a:t>, </a:t>
            </a:r>
          </a:p>
          <a:p>
            <a:pPr lvl="1">
              <a:lnSpc>
                <a:spcPct val="100000"/>
              </a:lnSpc>
              <a:spcBef>
                <a:spcPts val="550"/>
              </a:spcBef>
              <a:buClr>
                <a:srgbClr val="990000"/>
              </a:buClr>
              <a:buFontTx/>
              <a:buChar char="-"/>
            </a:pPr>
            <a:r>
              <a:rPr lang="en-GB" altLang="nb-NO" sz="1800" dirty="0" err="1" smtClean="0">
                <a:solidFill>
                  <a:srgbClr val="C00000"/>
                </a:solidFill>
                <a:latin typeface="Century Gothic" charset="0"/>
                <a:ea typeface="Century Gothic" charset="0"/>
                <a:cs typeface="Century Gothic" charset="0"/>
              </a:rPr>
              <a:t>og</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som</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mest</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mulig</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dekkende</a:t>
            </a:r>
            <a:r>
              <a:rPr lang="en-GB" altLang="nb-NO" sz="1800" dirty="0" smtClean="0">
                <a:solidFill>
                  <a:srgbClr val="C00000"/>
                </a:solidFill>
                <a:latin typeface="Century Gothic" charset="0"/>
                <a:ea typeface="Century Gothic" charset="0"/>
                <a:cs typeface="Century Gothic" charset="0"/>
              </a:rPr>
              <a:t> for </a:t>
            </a:r>
            <a:r>
              <a:rPr lang="en-GB" altLang="nb-NO" sz="1800" dirty="0" err="1" smtClean="0">
                <a:solidFill>
                  <a:srgbClr val="C00000"/>
                </a:solidFill>
                <a:latin typeface="Century Gothic" charset="0"/>
                <a:ea typeface="Century Gothic" charset="0"/>
                <a:cs typeface="Century Gothic" charset="0"/>
              </a:rPr>
              <a:t>Bibelens</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budskap</a:t>
            </a:r>
            <a:r>
              <a:rPr lang="en-GB" altLang="nb-NO" sz="1800" dirty="0" smtClean="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Bibelen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stor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nok</a:t>
            </a:r>
            <a:r>
              <a:rPr lang="en-GB" altLang="nb-NO" sz="1800" dirty="0" smtClean="0">
                <a:solidFill>
                  <a:srgbClr val="C00000"/>
                </a:solidFill>
                <a:latin typeface="Century Gothic" charset="0"/>
                <a:ea typeface="Century Gothic" charset="0"/>
                <a:cs typeface="Century Gothic" charset="0"/>
              </a:rPr>
              <a:t>, men </a:t>
            </a:r>
            <a:r>
              <a:rPr lang="en-GB" altLang="nb-NO" sz="1800" dirty="0" err="1" smtClean="0">
                <a:solidFill>
                  <a:srgbClr val="C00000"/>
                </a:solidFill>
                <a:latin typeface="Century Gothic" charset="0"/>
                <a:ea typeface="Century Gothic" charset="0"/>
                <a:cs typeface="Century Gothic" charset="0"/>
              </a:rPr>
              <a:t>tekstboken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kan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åpne</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mer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av</a:t>
            </a:r>
            <a:r>
              <a:rPr lang="en-GB" altLang="nb-NO" sz="1800" dirty="0" smtClean="0">
                <a:solidFill>
                  <a:srgbClr val="C00000"/>
                </a:solidFill>
                <a:latin typeface="Century Gothic" charset="0"/>
                <a:ea typeface="Century Gothic" charset="0"/>
                <a:cs typeface="Century Gothic" charset="0"/>
              </a:rPr>
              <a:t> den!</a:t>
            </a:r>
          </a:p>
          <a:p>
            <a:pPr eaLnBrk="1" hangingPunct="1">
              <a:lnSpc>
                <a:spcPct val="100000"/>
              </a:lnSpc>
              <a:spcBef>
                <a:spcPts val="550"/>
              </a:spcBef>
              <a:buClr>
                <a:srgbClr val="990000"/>
              </a:buClr>
              <a:buNone/>
            </a:pPr>
            <a:endParaRPr lang="en-GB" altLang="nb-NO" sz="1800" dirty="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en-GB" altLang="nb-NO" sz="1800" dirty="0" err="1">
                <a:solidFill>
                  <a:srgbClr val="002060"/>
                </a:solidFill>
                <a:latin typeface="Century Gothic" charset="0"/>
                <a:ea typeface="Century Gothic" charset="0"/>
                <a:cs typeface="Century Gothic" charset="0"/>
              </a:rPr>
              <a:t>Hvorfor</a:t>
            </a:r>
            <a:r>
              <a:rPr lang="en-GB" altLang="nb-NO" sz="1800" dirty="0">
                <a:solidFill>
                  <a:srgbClr val="002060"/>
                </a:solidFill>
                <a:latin typeface="Century Gothic" charset="0"/>
                <a:ea typeface="Century Gothic" charset="0"/>
                <a:cs typeface="Century Gothic" charset="0"/>
              </a:rPr>
              <a:t> </a:t>
            </a:r>
            <a:r>
              <a:rPr lang="en-GB" altLang="nb-NO" sz="1800" dirty="0" err="1">
                <a:solidFill>
                  <a:srgbClr val="002060"/>
                </a:solidFill>
                <a:latin typeface="Century Gothic" charset="0"/>
                <a:ea typeface="Century Gothic" charset="0"/>
                <a:cs typeface="Century Gothic" charset="0"/>
              </a:rPr>
              <a:t>gjør</a:t>
            </a:r>
            <a:r>
              <a:rPr lang="en-GB" altLang="nb-NO" sz="1800" dirty="0">
                <a:solidFill>
                  <a:srgbClr val="002060"/>
                </a:solidFill>
                <a:latin typeface="Century Gothic" charset="0"/>
                <a:ea typeface="Century Gothic" charset="0"/>
                <a:cs typeface="Century Gothic" charset="0"/>
              </a:rPr>
              <a:t> vi </a:t>
            </a:r>
            <a:r>
              <a:rPr lang="en-GB" altLang="nb-NO" sz="1800" dirty="0" err="1">
                <a:solidFill>
                  <a:srgbClr val="002060"/>
                </a:solidFill>
                <a:latin typeface="Century Gothic" charset="0"/>
                <a:ea typeface="Century Gothic" charset="0"/>
                <a:cs typeface="Century Gothic" charset="0"/>
              </a:rPr>
              <a:t>det</a:t>
            </a:r>
            <a:r>
              <a:rPr lang="en-GB" altLang="nb-NO" sz="1800" dirty="0">
                <a:solidFill>
                  <a:srgbClr val="002060"/>
                </a:solidFill>
                <a:latin typeface="Century Gothic" charset="0"/>
                <a:ea typeface="Century Gothic" charset="0"/>
                <a:cs typeface="Century Gothic" charset="0"/>
              </a:rPr>
              <a:t> vi </a:t>
            </a:r>
            <a:r>
              <a:rPr lang="en-GB" altLang="nb-NO" sz="1800" dirty="0" err="1">
                <a:solidFill>
                  <a:srgbClr val="002060"/>
                </a:solidFill>
                <a:latin typeface="Century Gothic" charset="0"/>
                <a:ea typeface="Century Gothic" charset="0"/>
                <a:cs typeface="Century Gothic" charset="0"/>
              </a:rPr>
              <a:t>gjør</a:t>
            </a:r>
            <a:r>
              <a:rPr lang="en-GB" altLang="nb-NO" sz="1800" dirty="0">
                <a:solidFill>
                  <a:srgbClr val="002060"/>
                </a:solidFill>
                <a:latin typeface="Century Gothic" charset="0"/>
                <a:ea typeface="Century Gothic" charset="0"/>
                <a:cs typeface="Century Gothic" charset="0"/>
              </a:rPr>
              <a:t>? Et par </a:t>
            </a:r>
            <a:r>
              <a:rPr lang="en-GB" altLang="nb-NO" sz="1800" dirty="0" err="1">
                <a:solidFill>
                  <a:srgbClr val="002060"/>
                </a:solidFill>
                <a:latin typeface="Century Gothic" charset="0"/>
                <a:ea typeface="Century Gothic" charset="0"/>
                <a:cs typeface="Century Gothic" charset="0"/>
              </a:rPr>
              <a:t>utfordrende</a:t>
            </a:r>
            <a:r>
              <a:rPr lang="en-GB" altLang="nb-NO" sz="1800" dirty="0">
                <a:solidFill>
                  <a:srgbClr val="002060"/>
                </a:solidFill>
                <a:latin typeface="Century Gothic" charset="0"/>
                <a:ea typeface="Century Gothic" charset="0"/>
                <a:cs typeface="Century Gothic" charset="0"/>
              </a:rPr>
              <a:t> </a:t>
            </a:r>
            <a:r>
              <a:rPr lang="en-GB" altLang="nb-NO" sz="1800" dirty="0" err="1">
                <a:solidFill>
                  <a:srgbClr val="002060"/>
                </a:solidFill>
                <a:latin typeface="Century Gothic" charset="0"/>
                <a:ea typeface="Century Gothic" charset="0"/>
                <a:cs typeface="Century Gothic" charset="0"/>
              </a:rPr>
              <a:t>spørsmål</a:t>
            </a:r>
            <a:r>
              <a:rPr lang="en-GB" altLang="nb-NO" sz="1800" dirty="0">
                <a:solidFill>
                  <a:srgbClr val="00206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err="1">
                <a:solidFill>
                  <a:srgbClr val="C00000"/>
                </a:solidFill>
                <a:latin typeface="Century Gothic" charset="0"/>
                <a:ea typeface="Century Gothic" charset="0"/>
                <a:cs typeface="Century Gothic" charset="0"/>
              </a:rPr>
              <a:t>Skal</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tekstboken</a:t>
            </a:r>
            <a:r>
              <a:rPr lang="en-GB" altLang="nb-NO" sz="1800" dirty="0">
                <a:solidFill>
                  <a:srgbClr val="C00000"/>
                </a:solidFill>
                <a:latin typeface="Century Gothic" charset="0"/>
                <a:ea typeface="Century Gothic" charset="0"/>
                <a:cs typeface="Century Gothic" charset="0"/>
              </a:rPr>
              <a:t> ha et </a:t>
            </a:r>
            <a:r>
              <a:rPr lang="en-GB" altLang="nb-NO" sz="1800" u="sng" dirty="0" err="1">
                <a:solidFill>
                  <a:srgbClr val="C00000"/>
                </a:solidFill>
                <a:latin typeface="Century Gothic" charset="0"/>
                <a:ea typeface="Century Gothic" charset="0"/>
                <a:cs typeface="Century Gothic" charset="0"/>
              </a:rPr>
              <a:t>representativt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utvalg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av</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gamle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testamente</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a:solidFill>
                  <a:srgbClr val="C00000"/>
                </a:solidFill>
                <a:latin typeface="Century Gothic" charset="0"/>
                <a:ea typeface="Century Gothic" charset="0"/>
                <a:cs typeface="Century Gothic" charset="0"/>
              </a:rPr>
              <a:t>Eller </a:t>
            </a:r>
            <a:r>
              <a:rPr lang="en-GB" altLang="nb-NO" sz="1800" dirty="0" err="1">
                <a:solidFill>
                  <a:srgbClr val="C00000"/>
                </a:solidFill>
                <a:latin typeface="Century Gothic" charset="0"/>
                <a:ea typeface="Century Gothic" charset="0"/>
                <a:cs typeface="Century Gothic" charset="0"/>
              </a:rPr>
              <a:t>skal</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gamle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testamente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leses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i</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lys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av</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nye</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Hva</a:t>
            </a:r>
            <a:r>
              <a:rPr lang="en-GB" altLang="nb-NO" sz="1800" dirty="0" smtClean="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gjør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sideordnet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lesning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fra</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gamle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og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nye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testamente</a:t>
            </a:r>
            <a:r>
              <a:rPr lang="en-GB" altLang="nb-NO" sz="1800" dirty="0">
                <a:solidFill>
                  <a:srgbClr val="C00000"/>
                </a:solidFill>
                <a:latin typeface="Century Gothic" charset="0"/>
                <a:ea typeface="Century Gothic" charset="0"/>
                <a:cs typeface="Century Gothic" charset="0"/>
              </a:rPr>
              <a:t> </a:t>
            </a:r>
          </a:p>
          <a:p>
            <a:pPr eaLnBrk="1" hangingPunct="1">
              <a:lnSpc>
                <a:spcPct val="100000"/>
              </a:lnSpc>
              <a:spcBef>
                <a:spcPts val="550"/>
              </a:spcBef>
              <a:buClr>
                <a:srgbClr val="990000"/>
              </a:buClr>
              <a:buNone/>
            </a:pPr>
            <a:r>
              <a:rPr lang="en-GB" altLang="nb-NO" sz="1800" dirty="0" smtClean="0">
                <a:solidFill>
                  <a:srgbClr val="C00000"/>
                </a:solidFill>
                <a:latin typeface="Century Gothic" charset="0"/>
                <a:ea typeface="Century Gothic" charset="0"/>
                <a:cs typeface="Century Gothic" charset="0"/>
              </a:rPr>
              <a:t>		med </a:t>
            </a:r>
            <a:r>
              <a:rPr lang="en-GB" altLang="nb-NO" sz="1800" dirty="0" err="1">
                <a:solidFill>
                  <a:srgbClr val="C00000"/>
                </a:solidFill>
                <a:latin typeface="Century Gothic" charset="0"/>
                <a:ea typeface="Century Gothic" charset="0"/>
                <a:cs typeface="Century Gothic" charset="0"/>
              </a:rPr>
              <a:t>menighetens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forståelse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av</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Det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gamle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testamente</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smtClean="0">
                <a:solidFill>
                  <a:srgbClr val="C00000"/>
                </a:solidFill>
                <a:latin typeface="Century Gothic" charset="0"/>
                <a:ea typeface="Century Gothic" charset="0"/>
                <a:cs typeface="Century Gothic" charset="0"/>
              </a:rPr>
              <a:t>		I </a:t>
            </a:r>
            <a:r>
              <a:rPr lang="en-GB" altLang="nb-NO" sz="1800" dirty="0" err="1">
                <a:solidFill>
                  <a:srgbClr val="C00000"/>
                </a:solidFill>
                <a:latin typeface="Century Gothic" charset="0"/>
                <a:ea typeface="Century Gothic" charset="0"/>
                <a:cs typeface="Century Gothic" charset="0"/>
              </a:rPr>
              <a:t>vanlig</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språkbruk</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er</a:t>
            </a:r>
            <a:r>
              <a:rPr lang="en-GB" altLang="nb-NO" sz="1800" dirty="0">
                <a:solidFill>
                  <a:srgbClr val="C00000"/>
                </a:solidFill>
                <a:latin typeface="Century Gothic" charset="0"/>
                <a:ea typeface="Century Gothic" charset="0"/>
                <a:cs typeface="Century Gothic" charset="0"/>
              </a:rPr>
              <a:t> et </a:t>
            </a:r>
            <a:r>
              <a:rPr lang="en-GB" altLang="nb-NO" sz="1800" dirty="0" err="1">
                <a:solidFill>
                  <a:srgbClr val="C00000"/>
                </a:solidFill>
                <a:latin typeface="Century Gothic" charset="0"/>
                <a:ea typeface="Century Gothic" charset="0"/>
                <a:cs typeface="Century Gothic" charset="0"/>
              </a:rPr>
              <a:t>gammelt</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testamente</a:t>
            </a:r>
            <a:r>
              <a:rPr lang="en-GB" altLang="nb-NO" sz="1800" dirty="0">
                <a:solidFill>
                  <a:srgbClr val="C00000"/>
                </a:solidFill>
                <a:latin typeface="Century Gothic" charset="0"/>
                <a:ea typeface="Century Gothic" charset="0"/>
                <a:cs typeface="Century Gothic" charset="0"/>
              </a:rPr>
              <a:t> et </a:t>
            </a:r>
            <a:r>
              <a:rPr lang="en-GB" altLang="nb-NO" sz="1800" dirty="0" err="1">
                <a:solidFill>
                  <a:srgbClr val="C00000"/>
                </a:solidFill>
                <a:latin typeface="Century Gothic" charset="0"/>
                <a:ea typeface="Century Gothic" charset="0"/>
                <a:cs typeface="Century Gothic" charset="0"/>
              </a:rPr>
              <a:t>foreldet</a:t>
            </a:r>
            <a:r>
              <a:rPr lang="en-GB" altLang="nb-NO" sz="1800" dirty="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testamente</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Hebr</a:t>
            </a:r>
            <a:r>
              <a:rPr lang="en-GB" altLang="nb-NO" sz="1800" dirty="0" smtClean="0">
                <a:solidFill>
                  <a:srgbClr val="C00000"/>
                </a:solidFill>
                <a:latin typeface="Century Gothic" charset="0"/>
                <a:ea typeface="Century Gothic" charset="0"/>
                <a:cs typeface="Century Gothic" charset="0"/>
              </a:rPr>
              <a:t> 8,13</a:t>
            </a:r>
          </a:p>
          <a:p>
            <a:pPr eaLnBrk="1" hangingPunct="1">
              <a:lnSpc>
                <a:spcPct val="100000"/>
              </a:lnSpc>
              <a:spcBef>
                <a:spcPts val="550"/>
              </a:spcBef>
              <a:buClr>
                <a:srgbClr val="990000"/>
              </a:buClr>
              <a:buNone/>
            </a:pPr>
            <a:r>
              <a:rPr lang="en-GB" altLang="nb-NO" sz="1800" dirty="0">
                <a:solidFill>
                  <a:srgbClr val="C00000"/>
                </a:solidFill>
                <a:latin typeface="Century Gothic" charset="0"/>
                <a:ea typeface="Century Gothic" charset="0"/>
                <a:cs typeface="Century Gothic" charset="0"/>
              </a:rPr>
              <a:t>	</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det</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rett</a:t>
            </a:r>
            <a:r>
              <a:rPr lang="en-GB" altLang="nb-NO" sz="1800" dirty="0" smtClean="0">
                <a:solidFill>
                  <a:srgbClr val="C00000"/>
                </a:solidFill>
                <a:latin typeface="Century Gothic" charset="0"/>
                <a:ea typeface="Century Gothic" charset="0"/>
                <a:cs typeface="Century Gothic" charset="0"/>
              </a:rPr>
              <a:t> at </a:t>
            </a:r>
            <a:r>
              <a:rPr lang="en-GB" altLang="nb-NO" sz="1800" dirty="0" err="1" smtClean="0">
                <a:solidFill>
                  <a:srgbClr val="C00000"/>
                </a:solidFill>
                <a:latin typeface="Century Gothic" charset="0"/>
                <a:ea typeface="Century Gothic" charset="0"/>
                <a:cs typeface="Century Gothic" charset="0"/>
              </a:rPr>
              <a:t>liturgien</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prioriterer</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evangelielesningen</a:t>
            </a:r>
            <a:r>
              <a:rPr lang="en-GB" altLang="nb-NO" sz="1800" dirty="0" smtClean="0">
                <a:solidFill>
                  <a:srgbClr val="C00000"/>
                </a:solidFill>
                <a:latin typeface="Century Gothic" charset="0"/>
                <a:ea typeface="Century Gothic" charset="0"/>
                <a:cs typeface="Century Gothic" charset="0"/>
              </a:rPr>
              <a:t>?</a:t>
            </a:r>
          </a:p>
          <a:p>
            <a:pPr eaLnBrk="1" hangingPunct="1">
              <a:lnSpc>
                <a:spcPct val="100000"/>
              </a:lnSpc>
              <a:spcBef>
                <a:spcPts val="550"/>
              </a:spcBef>
              <a:buClr>
                <a:srgbClr val="990000"/>
              </a:buClr>
              <a:buNone/>
            </a:pPr>
            <a:r>
              <a:rPr lang="en-GB" altLang="nb-NO" sz="1800" dirty="0">
                <a:solidFill>
                  <a:srgbClr val="C00000"/>
                </a:solidFill>
                <a:latin typeface="Century Gothic" charset="0"/>
                <a:ea typeface="Century Gothic" charset="0"/>
                <a:cs typeface="Century Gothic" charset="0"/>
              </a:rPr>
              <a:t>	</a:t>
            </a:r>
            <a:r>
              <a:rPr lang="en-GB" altLang="nb-NO" sz="1800" dirty="0" smtClean="0">
                <a:solidFill>
                  <a:srgbClr val="C00000"/>
                </a:solidFill>
                <a:latin typeface="Century Gothic" charset="0"/>
                <a:ea typeface="Century Gothic" charset="0"/>
                <a:cs typeface="Century Gothic" charset="0"/>
              </a:rPr>
              <a:t>		Vi </a:t>
            </a:r>
            <a:r>
              <a:rPr lang="en-GB" altLang="nb-NO" sz="1800" dirty="0" err="1">
                <a:solidFill>
                  <a:srgbClr val="C00000"/>
                </a:solidFill>
                <a:latin typeface="Century Gothic" charset="0"/>
                <a:ea typeface="Century Gothic" charset="0"/>
                <a:cs typeface="Century Gothic" charset="0"/>
              </a:rPr>
              <a:t>kunne</a:t>
            </a:r>
            <a:r>
              <a:rPr lang="en-GB" altLang="nb-NO" sz="1800" dirty="0">
                <a:solidFill>
                  <a:srgbClr val="C00000"/>
                </a:solidFill>
                <a:latin typeface="Century Gothic" charset="0"/>
                <a:ea typeface="Century Gothic" charset="0"/>
                <a:cs typeface="Century Gothic" charset="0"/>
              </a:rPr>
              <a:t> jo </a:t>
            </a:r>
            <a:r>
              <a:rPr lang="en-GB" altLang="nb-NO" sz="1800" dirty="0" err="1">
                <a:solidFill>
                  <a:srgbClr val="C00000"/>
                </a:solidFill>
                <a:latin typeface="Century Gothic" charset="0"/>
                <a:ea typeface="Century Gothic" charset="0"/>
                <a:cs typeface="Century Gothic" charset="0"/>
              </a:rPr>
              <a:t>tenke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oss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annen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rekkefølge</a:t>
            </a:r>
            <a:r>
              <a:rPr lang="en-GB" altLang="nb-NO" sz="1800" dirty="0">
                <a:solidFill>
                  <a:srgbClr val="C00000"/>
                </a:solidFill>
                <a:latin typeface="Century Gothic" charset="0"/>
                <a:ea typeface="Century Gothic" charset="0"/>
                <a:cs typeface="Century Gothic" charset="0"/>
              </a:rPr>
              <a:t>: GT – EVANGELIUM – </a:t>
            </a:r>
            <a:r>
              <a:rPr lang="en-GB" altLang="nb-NO" sz="1800" dirty="0" smtClean="0">
                <a:solidFill>
                  <a:srgbClr val="C00000"/>
                </a:solidFill>
                <a:latin typeface="Century Gothic" charset="0"/>
                <a:ea typeface="Century Gothic" charset="0"/>
                <a:cs typeface="Century Gothic" charset="0"/>
              </a:rPr>
              <a:t>EPISTEL.</a:t>
            </a:r>
          </a:p>
          <a:p>
            <a:pPr eaLnBrk="1" hangingPunct="1">
              <a:lnSpc>
                <a:spcPct val="100000"/>
              </a:lnSpc>
              <a:spcBef>
                <a:spcPts val="550"/>
              </a:spcBef>
              <a:buClr>
                <a:srgbClr val="990000"/>
              </a:buClr>
              <a:buNone/>
            </a:pPr>
            <a:r>
              <a:rPr lang="en-GB" altLang="nb-NO" sz="1800" dirty="0">
                <a:solidFill>
                  <a:srgbClr val="C00000"/>
                </a:solidFill>
                <a:latin typeface="Century Gothic" charset="0"/>
                <a:ea typeface="Century Gothic" charset="0"/>
                <a:cs typeface="Century Gothic" charset="0"/>
              </a:rPr>
              <a:t>	</a:t>
            </a:r>
            <a:r>
              <a:rPr lang="en-GB" altLang="nb-NO" sz="1800" dirty="0" smtClean="0">
                <a:solidFill>
                  <a:srgbClr val="C00000"/>
                </a:solidFill>
                <a:latin typeface="Century Gothic" charset="0"/>
                <a:ea typeface="Century Gothic" charset="0"/>
                <a:cs typeface="Century Gothic" charset="0"/>
              </a:rPr>
              <a:t>		</a:t>
            </a:r>
            <a:r>
              <a:rPr lang="en-GB" altLang="nb-NO" sz="1800" dirty="0" err="1" smtClean="0">
                <a:solidFill>
                  <a:srgbClr val="C00000"/>
                </a:solidFill>
                <a:latin typeface="Century Gothic" charset="0"/>
                <a:ea typeface="Century Gothic" charset="0"/>
                <a:cs typeface="Century Gothic" charset="0"/>
              </a:rPr>
              <a:t>Evangeliets</a:t>
            </a:r>
            <a:r>
              <a:rPr lang="en-GB" altLang="nb-NO" sz="1800" dirty="0" smtClean="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fokus</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ofte</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individuelt</a:t>
            </a:r>
            <a:r>
              <a:rPr lang="en-GB" altLang="nb-NO" sz="1800" dirty="0">
                <a:solidFill>
                  <a:srgbClr val="C00000"/>
                </a:solidFill>
                <a:latin typeface="Century Gothic" charset="0"/>
                <a:ea typeface="Century Gothic" charset="0"/>
                <a:cs typeface="Century Gothic" charset="0"/>
              </a:rPr>
              <a:t>. – </a:t>
            </a:r>
            <a:r>
              <a:rPr lang="en-GB" altLang="nb-NO" sz="1800" dirty="0" err="1">
                <a:solidFill>
                  <a:srgbClr val="C00000"/>
                </a:solidFill>
                <a:latin typeface="Century Gothic" charset="0"/>
                <a:ea typeface="Century Gothic" charset="0"/>
                <a:cs typeface="Century Gothic" charset="0"/>
              </a:rPr>
              <a:t>Epistelteksten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fokuserer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på</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menigheten</a:t>
            </a:r>
            <a:r>
              <a:rPr lang="en-GB" altLang="nb-NO" sz="1800" dirty="0">
                <a:solidFill>
                  <a:srgbClr val="C00000"/>
                </a:solidFill>
                <a:latin typeface="Century Gothic" charset="0"/>
                <a:ea typeface="Century Gothic" charset="0"/>
                <a:cs typeface="Century Gothic" charset="0"/>
              </a:rPr>
              <a:t>.</a:t>
            </a:r>
          </a:p>
        </p:txBody>
      </p:sp>
      <p:sp>
        <p:nvSpPr>
          <p:cNvPr id="11267" name="Text Box 5"/>
          <p:cNvSpPr txBox="1">
            <a:spLocks noChangeArrowheads="1"/>
          </p:cNvSpPr>
          <p:nvPr/>
        </p:nvSpPr>
        <p:spPr bwMode="auto">
          <a:xfrm>
            <a:off x="2133601" y="214314"/>
            <a:ext cx="9865894" cy="1285875"/>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marL="331788" indent="-331788">
              <a:lnSpc>
                <a:spcPct val="58000"/>
              </a:lnSpc>
              <a:spcBef>
                <a:spcPts val="8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99"/>
                </a:solidFill>
                <a:latin typeface="Times New Roman" charset="0"/>
                <a:ea typeface="DejaVu LGC Sans" charset="0"/>
                <a:cs typeface="DejaVu LGC Sans" charset="0"/>
              </a:defRPr>
            </a:lvl9pPr>
          </a:lstStyle>
          <a:p>
            <a:pPr algn="ctr" eaLnBrk="1" hangingPunct="1">
              <a:lnSpc>
                <a:spcPct val="100000"/>
              </a:lnSpc>
              <a:buClr>
                <a:srgbClr val="000062"/>
              </a:buClr>
              <a:buFont typeface="Comic Sans MS" charset="0"/>
              <a:buNone/>
            </a:pPr>
            <a:r>
              <a:rPr lang="en-GB" altLang="nb-NO" sz="2400" dirty="0" err="1">
                <a:solidFill>
                  <a:srgbClr val="002060"/>
                </a:solidFill>
                <a:latin typeface="Century Gothic" charset="0"/>
                <a:ea typeface="Century Gothic" charset="0"/>
                <a:cs typeface="Century Gothic" charset="0"/>
              </a:rPr>
              <a:t>Trenger</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kirken</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en</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større</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bibel</a:t>
            </a:r>
            <a:r>
              <a:rPr lang="en-GB" altLang="nb-NO" sz="2400" dirty="0">
                <a:solidFill>
                  <a:srgbClr val="002060"/>
                </a:solidFill>
                <a:latin typeface="Century Gothic" charset="0"/>
                <a:ea typeface="Century Gothic" charset="0"/>
                <a:cs typeface="Century Gothic" charset="0"/>
              </a:rPr>
              <a:t>?</a:t>
            </a:r>
          </a:p>
          <a:p>
            <a:pPr algn="ctr" eaLnBrk="1" hangingPunct="1">
              <a:lnSpc>
                <a:spcPct val="100000"/>
              </a:lnSpc>
              <a:spcBef>
                <a:spcPts val="550"/>
              </a:spcBef>
              <a:buClr>
                <a:srgbClr val="990000"/>
              </a:buClr>
              <a:buNone/>
            </a:pPr>
            <a:r>
              <a:rPr lang="en-GB" altLang="nb-NO" sz="2000" dirty="0" err="1">
                <a:solidFill>
                  <a:srgbClr val="C00000"/>
                </a:solidFill>
                <a:latin typeface="Century Gothic" charset="0"/>
                <a:ea typeface="Century Gothic" charset="0"/>
                <a:cs typeface="Century Gothic" charset="0"/>
              </a:rPr>
              <a:t>Tekstboken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er</a:t>
            </a:r>
            <a:r>
              <a:rPr lang="en-GB" altLang="nb-NO" sz="2000" dirty="0">
                <a:solidFill>
                  <a:srgbClr val="C00000"/>
                </a:solidFill>
                <a:latin typeface="Century Gothic" charset="0"/>
                <a:ea typeface="Century Gothic" charset="0"/>
                <a:cs typeface="Century Gothic" charset="0"/>
              </a:rPr>
              <a:t> IKKE Den </a:t>
            </a:r>
            <a:r>
              <a:rPr lang="en-GB" altLang="nb-NO" sz="2000" dirty="0" err="1">
                <a:solidFill>
                  <a:srgbClr val="C00000"/>
                </a:solidFill>
                <a:latin typeface="Century Gothic" charset="0"/>
                <a:ea typeface="Century Gothic" charset="0"/>
                <a:cs typeface="Century Gothic" charset="0"/>
              </a:rPr>
              <a:t>norske</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kirkes</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Bibel</a:t>
            </a:r>
            <a:r>
              <a:rPr lang="en-GB" altLang="nb-NO" sz="2000" dirty="0">
                <a:solidFill>
                  <a:srgbClr val="C00000"/>
                </a:solidFill>
                <a:latin typeface="Century Gothic" charset="0"/>
                <a:ea typeface="Century Gothic" charset="0"/>
                <a:cs typeface="Century Gothic" charset="0"/>
              </a:rPr>
              <a:t>!</a:t>
            </a:r>
          </a:p>
          <a:p>
            <a:pPr algn="ctr" eaLnBrk="1" hangingPunct="1">
              <a:lnSpc>
                <a:spcPct val="100000"/>
              </a:lnSpc>
              <a:spcBef>
                <a:spcPts val="550"/>
              </a:spcBef>
              <a:buClr>
                <a:srgbClr val="990000"/>
              </a:buClr>
              <a:buNone/>
            </a:pPr>
            <a:r>
              <a:rPr lang="en-GB" altLang="nb-NO" sz="2000" dirty="0" err="1">
                <a:solidFill>
                  <a:srgbClr val="C00000"/>
                </a:solidFill>
                <a:latin typeface="Century Gothic" charset="0"/>
                <a:ea typeface="Century Gothic" charset="0"/>
                <a:cs typeface="Century Gothic" charset="0"/>
              </a:rPr>
              <a:t>Presten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skal</a:t>
            </a:r>
            <a:r>
              <a:rPr lang="en-GB" altLang="nb-NO" sz="2000" dirty="0">
                <a:solidFill>
                  <a:srgbClr val="C00000"/>
                </a:solidFill>
                <a:latin typeface="Century Gothic" charset="0"/>
                <a:ea typeface="Century Gothic" charset="0"/>
                <a:cs typeface="Century Gothic" charset="0"/>
              </a:rPr>
              <a:t> la hele </a:t>
            </a:r>
            <a:r>
              <a:rPr lang="en-GB" altLang="nb-NO" sz="2000" dirty="0" err="1">
                <a:solidFill>
                  <a:srgbClr val="C00000"/>
                </a:solidFill>
                <a:latin typeface="Century Gothic" charset="0"/>
                <a:ea typeface="Century Gothic" charset="0"/>
                <a:cs typeface="Century Gothic" charset="0"/>
              </a:rPr>
              <a:t>Guds</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ord</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lyde</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i</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gudstjenesten</a:t>
            </a:r>
            <a:r>
              <a:rPr lang="en-GB" altLang="nb-NO" sz="2000" dirty="0">
                <a:solidFill>
                  <a:srgbClr val="C00000"/>
                </a:solidFill>
                <a:latin typeface="Century Gothic" charset="0"/>
                <a:ea typeface="Century Gothic" charset="0"/>
                <a:cs typeface="Century Gothic" charset="0"/>
              </a:rPr>
              <a:t>.</a:t>
            </a:r>
          </a:p>
          <a:p>
            <a:pPr algn="ctr" eaLnBrk="1" hangingPunct="1">
              <a:lnSpc>
                <a:spcPct val="100000"/>
              </a:lnSpc>
              <a:buClr>
                <a:srgbClr val="000062"/>
              </a:buClr>
              <a:buFont typeface="Comic Sans MS" charset="0"/>
              <a:buNone/>
            </a:pPr>
            <a:endParaRPr lang="en-GB" altLang="nb-NO" sz="1700" dirty="0">
              <a:solidFill>
                <a:srgbClr val="C0000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2" y="213035"/>
            <a:ext cx="1813509" cy="13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
          <p:cNvSpPr txBox="1">
            <a:spLocks noChangeArrowheads="1"/>
          </p:cNvSpPr>
          <p:nvPr/>
        </p:nvSpPr>
        <p:spPr bwMode="auto">
          <a:xfrm>
            <a:off x="178092" y="1722739"/>
            <a:ext cx="1811130" cy="5027612"/>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algn="ctr" eaLnBrk="1" hangingPunct="1">
              <a:lnSpc>
                <a:spcPct val="90000"/>
              </a:lnSpc>
              <a:spcBef>
                <a:spcPts val="550"/>
              </a:spcBef>
              <a:buNone/>
            </a:pPr>
            <a:endParaRPr lang="en-GB" altLang="nb-NO" sz="2000" dirty="0">
              <a:latin typeface="Comic Sans MS" charset="0"/>
            </a:endParaRPr>
          </a:p>
          <a:p>
            <a:pPr algn="ctr" eaLnBrk="1" hangingPunct="1">
              <a:lnSpc>
                <a:spcPct val="90000"/>
              </a:lnSpc>
              <a:spcBef>
                <a:spcPts val="550"/>
              </a:spcBef>
              <a:buNone/>
            </a:pPr>
            <a:r>
              <a:rPr lang="en-GB" altLang="nb-NO" sz="1900" dirty="0">
                <a:latin typeface="Century Gothic" charset="0"/>
                <a:ea typeface="Century Gothic" charset="0"/>
                <a:cs typeface="Century Gothic" charset="0"/>
              </a:rPr>
              <a:t>Tre </a:t>
            </a:r>
            <a:r>
              <a:rPr lang="en-GB" altLang="nb-NO" sz="1900" dirty="0" err="1">
                <a:latin typeface="Century Gothic" charset="0"/>
                <a:ea typeface="Century Gothic" charset="0"/>
                <a:cs typeface="Century Gothic" charset="0"/>
              </a:rPr>
              <a:t>rekker</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og</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flere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tekster</a:t>
            </a:r>
            <a:endParaRPr lang="en-GB" altLang="nb-NO" sz="1900" dirty="0">
              <a:latin typeface="Century Gothic" charset="0"/>
              <a:ea typeface="Century Gothic" charset="0"/>
              <a:cs typeface="Century Gothic" charset="0"/>
            </a:endParaRPr>
          </a:p>
          <a:p>
            <a:pPr algn="ctr" eaLnBrk="1" hangingPunct="1">
              <a:lnSpc>
                <a:spcPct val="90000"/>
              </a:lnSpc>
              <a:spcBef>
                <a:spcPts val="550"/>
              </a:spcBef>
              <a:buNone/>
            </a:pPr>
            <a:endParaRPr lang="en-GB" altLang="nb-NO" sz="1900" dirty="0">
              <a:latin typeface="Century Gothic" charset="0"/>
              <a:ea typeface="Century Gothic" charset="0"/>
              <a:cs typeface="Century Gothic" charset="0"/>
            </a:endParaRPr>
          </a:p>
          <a:p>
            <a:pPr algn="ctr" eaLnBrk="1" hangingPunct="1">
              <a:lnSpc>
                <a:spcPct val="90000"/>
              </a:lnSpc>
              <a:spcBef>
                <a:spcPts val="550"/>
              </a:spcBef>
              <a:buNone/>
            </a:pPr>
            <a:r>
              <a:rPr lang="en-GB" altLang="nb-NO" sz="1900" dirty="0" err="1">
                <a:latin typeface="Century Gothic" charset="0"/>
                <a:ea typeface="Century Gothic" charset="0"/>
                <a:cs typeface="Century Gothic" charset="0"/>
              </a:rPr>
              <a:t>Hvordan</a:t>
            </a:r>
            <a:r>
              <a:rPr lang="en-GB" altLang="nb-NO" sz="1900" dirty="0">
                <a:latin typeface="Century Gothic" charset="0"/>
                <a:ea typeface="Century Gothic" charset="0"/>
                <a:cs typeface="Century Gothic" charset="0"/>
              </a:rPr>
              <a:t> </a:t>
            </a:r>
            <a:br>
              <a:rPr lang="en-GB" altLang="nb-NO" sz="1900" dirty="0">
                <a:latin typeface="Century Gothic" charset="0"/>
                <a:ea typeface="Century Gothic" charset="0"/>
                <a:cs typeface="Century Gothic" charset="0"/>
              </a:rPr>
            </a:br>
            <a:r>
              <a:rPr lang="en-GB" altLang="nb-NO" sz="1900" dirty="0" err="1">
                <a:latin typeface="Century Gothic" charset="0"/>
                <a:ea typeface="Century Gothic" charset="0"/>
                <a:cs typeface="Century Gothic" charset="0"/>
              </a:rPr>
              <a:t>er</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tekstene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valgt</a:t>
            </a:r>
            <a:r>
              <a:rPr lang="en-GB" altLang="nb-NO" sz="1900" dirty="0">
                <a:latin typeface="Century Gothic" charset="0"/>
                <a:ea typeface="Century Gothic" charset="0"/>
                <a:cs typeface="Century Gothic" charset="0"/>
              </a:rPr>
              <a:t>?</a:t>
            </a:r>
          </a:p>
        </p:txBody>
      </p:sp>
    </p:spTree>
    <p:extLst>
      <p:ext uri="{BB962C8B-B14F-4D97-AF65-F5344CB8AC3E}">
        <p14:creationId xmlns:p14="http://schemas.microsoft.com/office/powerpoint/2010/main" val="9855186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614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614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614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614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614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614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614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4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45">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45">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145">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45">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14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122891">
            <a:off x="2453128" y="2755268"/>
            <a:ext cx="1087634" cy="155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3748088" y="174625"/>
            <a:ext cx="68119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58000"/>
              </a:lnSpc>
              <a:spcBef>
                <a:spcPts val="8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9pPr>
          </a:lstStyle>
          <a:p>
            <a:pPr algn="ctr" eaLnBrk="1" hangingPunct="1">
              <a:lnSpc>
                <a:spcPct val="62000"/>
              </a:lnSpc>
              <a:spcBef>
                <a:spcPts val="500"/>
              </a:spcBef>
              <a:buNone/>
            </a:pPr>
            <a:r>
              <a:rPr lang="en-GB" altLang="nb-NO" sz="2200" dirty="0" err="1">
                <a:solidFill>
                  <a:srgbClr val="002060"/>
                </a:solidFill>
                <a:latin typeface="Century Gothic" charset="0"/>
                <a:ea typeface="Century Gothic" charset="0"/>
                <a:cs typeface="Century Gothic" charset="0"/>
              </a:rPr>
              <a:t>Prosessen</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frem</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til</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ny</a:t>
            </a:r>
            <a:r>
              <a:rPr lang="en-GB" altLang="nb-NO" sz="2200" dirty="0">
                <a:solidFill>
                  <a:srgbClr val="002060"/>
                </a:solidFill>
                <a:latin typeface="Century Gothic" charset="0"/>
                <a:ea typeface="Century Gothic" charset="0"/>
                <a:cs typeface="Century Gothic" charset="0"/>
              </a:rPr>
              <a:t> </a:t>
            </a:r>
            <a:r>
              <a:rPr lang="en-GB" altLang="nb-NO" sz="2200" dirty="0" err="1">
                <a:solidFill>
                  <a:srgbClr val="002060"/>
                </a:solidFill>
                <a:latin typeface="Century Gothic" charset="0"/>
                <a:ea typeface="Century Gothic" charset="0"/>
                <a:cs typeface="Century Gothic" charset="0"/>
              </a:rPr>
              <a:t>tekstbok</a:t>
            </a:r>
            <a:endParaRPr lang="en-GB" altLang="nb-NO" sz="2200" dirty="0">
              <a:solidFill>
                <a:srgbClr val="002060"/>
              </a:solidFill>
              <a:latin typeface="Century Gothic" charset="0"/>
              <a:ea typeface="Century Gothic" charset="0"/>
              <a:cs typeface="Century Gothic" charset="0"/>
            </a:endParaRPr>
          </a:p>
        </p:txBody>
      </p:sp>
      <p:pic>
        <p:nvPicPr>
          <p:cNvPr id="4102" name="Picture 6"/>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738813" y="500571"/>
            <a:ext cx="28305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8" name="TekstSylinder 7"/>
          <p:cNvSpPr txBox="1">
            <a:spLocks noChangeArrowheads="1"/>
          </p:cNvSpPr>
          <p:nvPr/>
        </p:nvSpPr>
        <p:spPr bwMode="auto">
          <a:xfrm>
            <a:off x="4869487" y="2166077"/>
            <a:ext cx="5184775" cy="9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r>
              <a:rPr lang="nb-NO" altLang="nb-NO" sz="2000" dirty="0">
                <a:solidFill>
                  <a:srgbClr val="C00000"/>
                </a:solidFill>
                <a:latin typeface="Century Gothic" charset="0"/>
                <a:ea typeface="Century Gothic" charset="0"/>
                <a:cs typeface="Century Gothic" charset="0"/>
              </a:rPr>
              <a:t>B: </a:t>
            </a:r>
            <a:r>
              <a:rPr lang="nb-NO" altLang="nb-NO" sz="1600" dirty="0">
                <a:solidFill>
                  <a:srgbClr val="C00000"/>
                </a:solidFill>
                <a:latin typeface="Century Gothic" charset="0"/>
                <a:ea typeface="Century Gothic" charset="0"/>
                <a:cs typeface="Century Gothic" charset="0"/>
              </a:rPr>
              <a:t>Nemnd for </a:t>
            </a:r>
            <a:r>
              <a:rPr lang="nb-NO" altLang="nb-NO" sz="1600" dirty="0" err="1">
                <a:solidFill>
                  <a:srgbClr val="C00000"/>
                </a:solidFill>
                <a:latin typeface="Century Gothic" charset="0"/>
                <a:ea typeface="Century Gothic" charset="0"/>
                <a:cs typeface="Century Gothic" charset="0"/>
              </a:rPr>
              <a:t>gudstenesteliv</a:t>
            </a:r>
            <a:r>
              <a:rPr lang="nb-NO" altLang="nb-NO" sz="1600" dirty="0">
                <a:solidFill>
                  <a:srgbClr val="C00000"/>
                </a:solidFill>
                <a:latin typeface="Century Gothic" charset="0"/>
                <a:ea typeface="Century Gothic" charset="0"/>
                <a:cs typeface="Century Gothic" charset="0"/>
              </a:rPr>
              <a:t> </a:t>
            </a:r>
            <a:r>
              <a:rPr lang="nb-NO" altLang="nb-NO" sz="1600" dirty="0" smtClean="0">
                <a:solidFill>
                  <a:srgbClr val="C00000"/>
                </a:solidFill>
                <a:latin typeface="Century Gothic" charset="0"/>
                <a:ea typeface="Century Gothic" charset="0"/>
                <a:cs typeface="Century Gothic" charset="0"/>
              </a:rPr>
              <a:t>vedtok så </a:t>
            </a:r>
          </a:p>
          <a:p>
            <a:pPr eaLnBrk="1" hangingPunct="1">
              <a:lnSpc>
                <a:spcPct val="62000"/>
              </a:lnSpc>
              <a:spcBef>
                <a:spcPts val="500"/>
              </a:spcBef>
              <a:buNone/>
            </a:pPr>
            <a:r>
              <a:rPr lang="nb-NO" altLang="nb-NO" sz="1600" dirty="0" smtClean="0">
                <a:solidFill>
                  <a:srgbClr val="C00000"/>
                </a:solidFill>
                <a:latin typeface="Century Gothic" charset="0"/>
                <a:ea typeface="Century Gothic" charset="0"/>
                <a:cs typeface="Century Gothic" charset="0"/>
              </a:rPr>
              <a:t>mer </a:t>
            </a:r>
            <a:r>
              <a:rPr lang="nb-NO" altLang="nb-NO" sz="1600" dirty="0">
                <a:solidFill>
                  <a:srgbClr val="C00000"/>
                </a:solidFill>
                <a:latin typeface="Century Gothic" charset="0"/>
                <a:ea typeface="Century Gothic" charset="0"/>
                <a:cs typeface="Century Gothic" charset="0"/>
              </a:rPr>
              <a:t>enn hundre </a:t>
            </a:r>
            <a:r>
              <a:rPr lang="nb-NO" altLang="nb-NO" sz="1600" dirty="0" err="1" smtClean="0">
                <a:solidFill>
                  <a:srgbClr val="C00000"/>
                </a:solidFill>
                <a:latin typeface="Century Gothic" charset="0"/>
                <a:ea typeface="Century Gothic" charset="0"/>
                <a:cs typeface="Century Gothic" charset="0"/>
              </a:rPr>
              <a:t>tekstendringer</a:t>
            </a:r>
            <a:r>
              <a:rPr lang="nb-NO" altLang="nb-NO" sz="1600" dirty="0" smtClean="0">
                <a:solidFill>
                  <a:srgbClr val="C00000"/>
                </a:solidFill>
                <a:latin typeface="Century Gothic" charset="0"/>
                <a:ea typeface="Century Gothic" charset="0"/>
                <a:cs typeface="Century Gothic" charset="0"/>
              </a:rPr>
              <a:t>,</a:t>
            </a:r>
            <a:endParaRPr lang="nb-NO" altLang="nb-NO" sz="1600" dirty="0">
              <a:solidFill>
                <a:srgbClr val="C00000"/>
              </a:solidFill>
              <a:latin typeface="Century Gothic" charset="0"/>
              <a:ea typeface="Century Gothic" charset="0"/>
              <a:cs typeface="Century Gothic" charset="0"/>
            </a:endParaRPr>
          </a:p>
          <a:p>
            <a:pPr eaLnBrk="1" hangingPunct="1">
              <a:lnSpc>
                <a:spcPct val="62000"/>
              </a:lnSpc>
              <a:spcBef>
                <a:spcPts val="500"/>
              </a:spcBef>
              <a:buNone/>
            </a:pPr>
            <a:r>
              <a:rPr lang="nb-NO" altLang="nb-NO" sz="1600" dirty="0">
                <a:solidFill>
                  <a:srgbClr val="C00000"/>
                </a:solidFill>
                <a:latin typeface="Century Gothic" charset="0"/>
                <a:ea typeface="Century Gothic" charset="0"/>
                <a:cs typeface="Century Gothic" charset="0"/>
              </a:rPr>
              <a:t>utarbeidet av Kari Veiteberg og Jan Schumacher,</a:t>
            </a:r>
          </a:p>
          <a:p>
            <a:pPr eaLnBrk="1" hangingPunct="1">
              <a:lnSpc>
                <a:spcPct val="62000"/>
              </a:lnSpc>
              <a:spcBef>
                <a:spcPts val="500"/>
              </a:spcBef>
              <a:buNone/>
            </a:pPr>
            <a:r>
              <a:rPr lang="nb-NO" altLang="nb-NO" sz="1600" dirty="0">
                <a:solidFill>
                  <a:srgbClr val="C00000"/>
                </a:solidFill>
                <a:latin typeface="Century Gothic" charset="0"/>
                <a:ea typeface="Century Gothic" charset="0"/>
                <a:cs typeface="Century Gothic" charset="0"/>
              </a:rPr>
              <a:t>før forslaget 2008 ble sendt ut på høring.</a:t>
            </a:r>
          </a:p>
        </p:txBody>
      </p:sp>
      <p:sp>
        <p:nvSpPr>
          <p:cNvPr id="3079" name="TekstSylinder 8"/>
          <p:cNvSpPr txBox="1">
            <a:spLocks noChangeArrowheads="1"/>
          </p:cNvSpPr>
          <p:nvPr/>
        </p:nvSpPr>
        <p:spPr bwMode="auto">
          <a:xfrm>
            <a:off x="3775075" y="3433763"/>
            <a:ext cx="42989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r>
              <a:rPr lang="nb-NO" altLang="nb-NO" sz="2000" dirty="0">
                <a:solidFill>
                  <a:srgbClr val="C00000"/>
                </a:solidFill>
                <a:latin typeface="Century Gothic" charset="0"/>
                <a:ea typeface="Century Gothic" charset="0"/>
                <a:cs typeface="Century Gothic" charset="0"/>
              </a:rPr>
              <a:t>C: </a:t>
            </a:r>
            <a:r>
              <a:rPr lang="nb-NO" altLang="nb-NO" sz="1600" dirty="0">
                <a:solidFill>
                  <a:srgbClr val="C00000"/>
                </a:solidFill>
                <a:latin typeface="Century Gothic" charset="0"/>
                <a:ea typeface="Century Gothic" charset="0"/>
                <a:cs typeface="Century Gothic" charset="0"/>
              </a:rPr>
              <a:t>Høringen 2008-2009 </a:t>
            </a:r>
          </a:p>
          <a:p>
            <a:pPr eaLnBrk="1" hangingPunct="1">
              <a:lnSpc>
                <a:spcPct val="62000"/>
              </a:lnSpc>
              <a:spcBef>
                <a:spcPts val="500"/>
              </a:spcBef>
              <a:buNone/>
            </a:pPr>
            <a:r>
              <a:rPr lang="nb-NO" altLang="nb-NO" sz="1600" dirty="0">
                <a:solidFill>
                  <a:srgbClr val="C00000"/>
                </a:solidFill>
                <a:latin typeface="Century Gothic" charset="0"/>
                <a:ea typeface="Century Gothic" charset="0"/>
                <a:cs typeface="Century Gothic" charset="0"/>
              </a:rPr>
              <a:t>ga over 500 forslag til </a:t>
            </a:r>
            <a:r>
              <a:rPr lang="nb-NO" altLang="nb-NO" sz="1600" dirty="0" err="1">
                <a:solidFill>
                  <a:srgbClr val="C00000"/>
                </a:solidFill>
                <a:latin typeface="Century Gothic" charset="0"/>
                <a:ea typeface="Century Gothic" charset="0"/>
                <a:cs typeface="Century Gothic" charset="0"/>
              </a:rPr>
              <a:t>tekstendringer</a:t>
            </a:r>
            <a:r>
              <a:rPr lang="nb-NO" altLang="nb-NO" sz="1600" dirty="0">
                <a:solidFill>
                  <a:srgbClr val="C00000"/>
                </a:solidFill>
                <a:latin typeface="Century Gothic" charset="0"/>
                <a:ea typeface="Century Gothic" charset="0"/>
                <a:cs typeface="Century Gothic" charset="0"/>
              </a:rPr>
              <a:t>.</a:t>
            </a:r>
          </a:p>
        </p:txBody>
      </p:sp>
      <p:sp>
        <p:nvSpPr>
          <p:cNvPr id="3080" name="TekstSylinder 9"/>
          <p:cNvSpPr txBox="1">
            <a:spLocks noChangeArrowheads="1"/>
          </p:cNvSpPr>
          <p:nvPr/>
        </p:nvSpPr>
        <p:spPr bwMode="auto">
          <a:xfrm>
            <a:off x="2198980" y="4582887"/>
            <a:ext cx="7031075" cy="71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r>
              <a:rPr lang="en-GB" altLang="nb-NO" sz="2000" dirty="0">
                <a:solidFill>
                  <a:srgbClr val="C00000"/>
                </a:solidFill>
                <a:latin typeface="Century Gothic" charset="0"/>
                <a:ea typeface="Century Gothic" charset="0"/>
                <a:cs typeface="Century Gothic" charset="0"/>
              </a:rPr>
              <a:t>D: </a:t>
            </a:r>
            <a:r>
              <a:rPr lang="en-GB" altLang="nb-NO" sz="1600" dirty="0" err="1">
                <a:solidFill>
                  <a:srgbClr val="C00000"/>
                </a:solidFill>
                <a:latin typeface="Century Gothic" charset="0"/>
                <a:ea typeface="Century Gothic" charset="0"/>
                <a:cs typeface="Century Gothic" charset="0"/>
              </a:rPr>
              <a:t>En</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arbeidsgruppe</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i</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Kirkerådet</a:t>
            </a:r>
            <a:r>
              <a:rPr lang="en-GB" altLang="nb-NO" sz="1600" dirty="0">
                <a:solidFill>
                  <a:srgbClr val="C00000"/>
                </a:solidFill>
                <a:latin typeface="Century Gothic" charset="0"/>
                <a:ea typeface="Century Gothic" charset="0"/>
                <a:cs typeface="Century Gothic" charset="0"/>
              </a:rPr>
              <a:t> </a:t>
            </a:r>
            <a:r>
              <a:rPr lang="en-GB" altLang="nb-NO" sz="1600" dirty="0" smtClean="0">
                <a:solidFill>
                  <a:srgbClr val="C00000"/>
                </a:solidFill>
                <a:latin typeface="Century Gothic" charset="0"/>
                <a:ea typeface="Century Gothic" charset="0"/>
                <a:cs typeface="Century Gothic" charset="0"/>
              </a:rPr>
              <a:t>la </a:t>
            </a:r>
            <a:r>
              <a:rPr lang="en-GB" altLang="nb-NO" sz="1600" dirty="0" err="1">
                <a:solidFill>
                  <a:srgbClr val="C00000"/>
                </a:solidFill>
                <a:latin typeface="Century Gothic" charset="0"/>
                <a:ea typeface="Century Gothic" charset="0"/>
                <a:cs typeface="Century Gothic" charset="0"/>
              </a:rPr>
              <a:t>frem</a:t>
            </a:r>
            <a:r>
              <a:rPr lang="en-GB" altLang="nb-NO" sz="1600" dirty="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nytt</a:t>
            </a:r>
            <a:r>
              <a:rPr lang="en-GB" altLang="nb-NO" sz="1600" dirty="0" smtClean="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forslag</a:t>
            </a:r>
            <a:r>
              <a:rPr lang="en-GB" altLang="nb-NO" sz="1600" dirty="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ut</a:t>
            </a:r>
            <a:r>
              <a:rPr lang="en-GB" altLang="nb-NO" sz="1600" dirty="0" smtClean="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fra</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høringen</a:t>
            </a:r>
            <a:r>
              <a:rPr lang="en-GB" altLang="nb-NO" sz="1600" dirty="0" smtClean="0">
                <a:solidFill>
                  <a:srgbClr val="C00000"/>
                </a:solidFill>
                <a:latin typeface="Century Gothic" charset="0"/>
                <a:ea typeface="Century Gothic" charset="0"/>
                <a:cs typeface="Century Gothic" charset="0"/>
              </a:rPr>
              <a:t>:</a:t>
            </a:r>
          </a:p>
          <a:p>
            <a:pPr eaLnBrk="1" hangingPunct="1">
              <a:lnSpc>
                <a:spcPct val="62000"/>
              </a:lnSpc>
              <a:spcBef>
                <a:spcPts val="500"/>
              </a:spcBef>
              <a:buNone/>
            </a:pPr>
            <a:r>
              <a:rPr lang="en-GB" altLang="nb-NO" sz="1600" dirty="0" smtClean="0">
                <a:solidFill>
                  <a:srgbClr val="C00000"/>
                </a:solidFill>
                <a:latin typeface="Century Gothic" charset="0"/>
                <a:ea typeface="Century Gothic" charset="0"/>
                <a:cs typeface="Century Gothic" charset="0"/>
              </a:rPr>
              <a:t>Lillian </a:t>
            </a:r>
            <a:r>
              <a:rPr lang="en-GB" altLang="nb-NO" sz="1600" dirty="0" err="1">
                <a:solidFill>
                  <a:srgbClr val="C00000"/>
                </a:solidFill>
                <a:latin typeface="Century Gothic" charset="0"/>
                <a:ea typeface="Century Gothic" charset="0"/>
                <a:cs typeface="Century Gothic" charset="0"/>
              </a:rPr>
              <a:t>Dittmann</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Øystein</a:t>
            </a:r>
            <a:r>
              <a:rPr lang="en-GB" altLang="nb-NO" sz="1600" dirty="0">
                <a:solidFill>
                  <a:srgbClr val="C00000"/>
                </a:solidFill>
                <a:latin typeface="Century Gothic" charset="0"/>
                <a:ea typeface="Century Gothic" charset="0"/>
                <a:cs typeface="Century Gothic" charset="0"/>
              </a:rPr>
              <a:t> </a:t>
            </a:r>
            <a:r>
              <a:rPr lang="en-GB" altLang="nb-NO" sz="1600" dirty="0" smtClean="0">
                <a:solidFill>
                  <a:srgbClr val="C00000"/>
                </a:solidFill>
                <a:latin typeface="Century Gothic" charset="0"/>
                <a:ea typeface="Century Gothic" charset="0"/>
                <a:cs typeface="Century Gothic" charset="0"/>
              </a:rPr>
              <a:t>Larsen, </a:t>
            </a:r>
            <a:r>
              <a:rPr lang="en-GB" altLang="nb-NO" sz="1600" dirty="0" err="1" smtClean="0">
                <a:solidFill>
                  <a:srgbClr val="C00000"/>
                </a:solidFill>
                <a:latin typeface="Century Gothic" charset="0"/>
                <a:ea typeface="Century Gothic" charset="0"/>
                <a:cs typeface="Century Gothic" charset="0"/>
              </a:rPr>
              <a:t>og</a:t>
            </a:r>
            <a:r>
              <a:rPr lang="en-GB" altLang="nb-NO" sz="1600" dirty="0" smtClean="0">
                <a:solidFill>
                  <a:srgbClr val="C00000"/>
                </a:solidFill>
                <a:latin typeface="Century Gothic" charset="0"/>
                <a:ea typeface="Century Gothic" charset="0"/>
                <a:cs typeface="Century Gothic" charset="0"/>
              </a:rPr>
              <a:t> </a:t>
            </a:r>
            <a:r>
              <a:rPr lang="en-GB" altLang="nb-NO" sz="1600" dirty="0">
                <a:solidFill>
                  <a:srgbClr val="C00000"/>
                </a:solidFill>
                <a:latin typeface="Century Gothic" charset="0"/>
                <a:ea typeface="Century Gothic" charset="0"/>
                <a:cs typeface="Century Gothic" charset="0"/>
              </a:rPr>
              <a:t>Paul Erik </a:t>
            </a:r>
            <a:r>
              <a:rPr lang="en-GB" altLang="nb-NO" sz="1600" dirty="0" err="1">
                <a:solidFill>
                  <a:srgbClr val="C00000"/>
                </a:solidFill>
                <a:latin typeface="Century Gothic" charset="0"/>
                <a:ea typeface="Century Gothic" charset="0"/>
                <a:cs typeface="Century Gothic" charset="0"/>
              </a:rPr>
              <a:t>Wirgenes</a:t>
            </a:r>
            <a:r>
              <a:rPr lang="en-GB" altLang="nb-NO" sz="1600" dirty="0">
                <a:solidFill>
                  <a:srgbClr val="C00000"/>
                </a:solidFill>
                <a:latin typeface="Century Gothic" charset="0"/>
                <a:ea typeface="Century Gothic" charset="0"/>
                <a:cs typeface="Century Gothic" charset="0"/>
              </a:rPr>
              <a:t>. </a:t>
            </a:r>
          </a:p>
          <a:p>
            <a:pPr eaLnBrk="1" hangingPunct="1">
              <a:lnSpc>
                <a:spcPct val="62000"/>
              </a:lnSpc>
              <a:spcBef>
                <a:spcPts val="500"/>
              </a:spcBef>
              <a:buNone/>
            </a:pPr>
            <a:r>
              <a:rPr lang="en-GB" altLang="nb-NO" sz="1600" dirty="0" smtClean="0">
                <a:solidFill>
                  <a:srgbClr val="C00000"/>
                </a:solidFill>
                <a:latin typeface="Century Gothic" charset="0"/>
                <a:ea typeface="Century Gothic" charset="0"/>
                <a:cs typeface="Century Gothic" charset="0"/>
              </a:rPr>
              <a:t>Harald </a:t>
            </a:r>
            <a:r>
              <a:rPr lang="en-GB" altLang="nb-NO" sz="1600" dirty="0" err="1">
                <a:solidFill>
                  <a:srgbClr val="C00000"/>
                </a:solidFill>
                <a:latin typeface="Century Gothic" charset="0"/>
                <a:ea typeface="Century Gothic" charset="0"/>
                <a:cs typeface="Century Gothic" charset="0"/>
              </a:rPr>
              <a:t>Kaasa</a:t>
            </a:r>
            <a:r>
              <a:rPr lang="en-GB" altLang="nb-NO" sz="1600" dirty="0">
                <a:solidFill>
                  <a:srgbClr val="C00000"/>
                </a:solidFill>
                <a:latin typeface="Century Gothic" charset="0"/>
                <a:ea typeface="Century Gothic" charset="0"/>
                <a:cs typeface="Century Gothic" charset="0"/>
              </a:rPr>
              <a:t> Hammer </a:t>
            </a:r>
            <a:r>
              <a:rPr lang="en-GB" altLang="nb-NO" sz="1600" dirty="0" err="1" smtClean="0">
                <a:solidFill>
                  <a:srgbClr val="C00000"/>
                </a:solidFill>
                <a:latin typeface="Century Gothic" charset="0"/>
                <a:ea typeface="Century Gothic" charset="0"/>
                <a:cs typeface="Century Gothic" charset="0"/>
              </a:rPr>
              <a:t>var</a:t>
            </a:r>
            <a:r>
              <a:rPr lang="en-GB" altLang="nb-NO" sz="1600" dirty="0" smtClean="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sekretær</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uten</a:t>
            </a:r>
            <a:r>
              <a:rPr lang="en-GB" altLang="nb-NO" sz="1600" dirty="0">
                <a:solidFill>
                  <a:srgbClr val="C00000"/>
                </a:solidFill>
                <a:latin typeface="Century Gothic" charset="0"/>
                <a:ea typeface="Century Gothic" charset="0"/>
                <a:cs typeface="Century Gothic" charset="0"/>
              </a:rPr>
              <a:t> </a:t>
            </a:r>
            <a:r>
              <a:rPr lang="en-GB" altLang="nb-NO" sz="1600" dirty="0" err="1">
                <a:solidFill>
                  <a:srgbClr val="C00000"/>
                </a:solidFill>
                <a:latin typeface="Century Gothic" charset="0"/>
                <a:ea typeface="Century Gothic" charset="0"/>
                <a:cs typeface="Century Gothic" charset="0"/>
              </a:rPr>
              <a:t>stemmerett</a:t>
            </a:r>
            <a:r>
              <a:rPr lang="en-GB" altLang="nb-NO" sz="1600" dirty="0">
                <a:solidFill>
                  <a:srgbClr val="C00000"/>
                </a:solidFill>
                <a:latin typeface="Century Gothic" charset="0"/>
                <a:ea typeface="Century Gothic" charset="0"/>
                <a:cs typeface="Century Gothic" charset="0"/>
              </a:rPr>
              <a:t>.</a:t>
            </a:r>
            <a:endParaRPr lang="nb-NO" altLang="nb-NO" sz="1600" dirty="0">
              <a:solidFill>
                <a:srgbClr val="C00000"/>
              </a:solidFill>
              <a:latin typeface="Century Gothic" charset="0"/>
              <a:ea typeface="Century Gothic" charset="0"/>
              <a:cs typeface="Century Gothic" charset="0"/>
            </a:endParaRPr>
          </a:p>
        </p:txBody>
      </p:sp>
      <p:sp>
        <p:nvSpPr>
          <p:cNvPr id="3081" name="TekstSylinder 10"/>
          <p:cNvSpPr txBox="1">
            <a:spLocks noChangeArrowheads="1"/>
          </p:cNvSpPr>
          <p:nvPr/>
        </p:nvSpPr>
        <p:spPr bwMode="auto">
          <a:xfrm>
            <a:off x="2911020" y="5782896"/>
            <a:ext cx="3886200" cy="71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r>
              <a:rPr lang="nb-NO" altLang="nb-NO" sz="2000" dirty="0">
                <a:solidFill>
                  <a:srgbClr val="C00000"/>
                </a:solidFill>
                <a:latin typeface="Century Gothic" charset="0"/>
                <a:ea typeface="Century Gothic" charset="0"/>
                <a:cs typeface="Century Gothic" charset="0"/>
              </a:rPr>
              <a:t>E: </a:t>
            </a:r>
            <a:r>
              <a:rPr lang="nb-NO" altLang="nb-NO" sz="1600" dirty="0">
                <a:solidFill>
                  <a:srgbClr val="C00000"/>
                </a:solidFill>
                <a:latin typeface="Century Gothic" charset="0"/>
                <a:ea typeface="Century Gothic" charset="0"/>
                <a:cs typeface="Century Gothic" charset="0"/>
              </a:rPr>
              <a:t>Kirkemøtet 2010 og 2011 </a:t>
            </a:r>
          </a:p>
          <a:p>
            <a:pPr eaLnBrk="1" hangingPunct="1">
              <a:lnSpc>
                <a:spcPct val="62000"/>
              </a:lnSpc>
              <a:spcBef>
                <a:spcPts val="500"/>
              </a:spcBef>
              <a:buNone/>
            </a:pPr>
            <a:r>
              <a:rPr lang="nb-NO" altLang="nb-NO" sz="1600" dirty="0">
                <a:solidFill>
                  <a:srgbClr val="C00000"/>
                </a:solidFill>
                <a:latin typeface="Century Gothic" charset="0"/>
                <a:ea typeface="Century Gothic" charset="0"/>
                <a:cs typeface="Century Gothic" charset="0"/>
              </a:rPr>
              <a:t>vedtok en del endringer </a:t>
            </a:r>
          </a:p>
          <a:p>
            <a:pPr eaLnBrk="1" hangingPunct="1">
              <a:lnSpc>
                <a:spcPct val="62000"/>
              </a:lnSpc>
              <a:spcBef>
                <a:spcPts val="500"/>
              </a:spcBef>
              <a:buNone/>
            </a:pPr>
            <a:r>
              <a:rPr lang="nb-NO" altLang="nb-NO" sz="1600" dirty="0">
                <a:solidFill>
                  <a:srgbClr val="C00000"/>
                </a:solidFill>
                <a:latin typeface="Century Gothic" charset="0"/>
                <a:ea typeface="Century Gothic" charset="0"/>
                <a:cs typeface="Century Gothic" charset="0"/>
              </a:rPr>
              <a:t>ut fra komitéarbeid og benkeforslag.</a:t>
            </a:r>
          </a:p>
        </p:txBody>
      </p:sp>
      <p:sp>
        <p:nvSpPr>
          <p:cNvPr id="12" name="Text Box 6"/>
          <p:cNvSpPr txBox="1">
            <a:spLocks noChangeArrowheads="1"/>
          </p:cNvSpPr>
          <p:nvPr/>
        </p:nvSpPr>
        <p:spPr bwMode="auto">
          <a:xfrm>
            <a:off x="154280" y="1622425"/>
            <a:ext cx="1952625" cy="5133975"/>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panose="02020603050405020304" pitchFamily="18"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panose="02020603050405020304" pitchFamily="18"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anose="02020603050405020304" pitchFamily="18"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panose="02020603050405020304" pitchFamily="18" charset="0"/>
                <a:ea typeface="DejaVu LGC Sans" charset="0"/>
                <a:cs typeface="DejaVu LGC Sans" charset="0"/>
              </a:defRPr>
            </a:lvl9pPr>
          </a:lstStyle>
          <a:p>
            <a:pPr algn="ctr" eaLnBrk="1" hangingPunct="1">
              <a:lnSpc>
                <a:spcPct val="90000"/>
              </a:lnSpc>
              <a:spcBef>
                <a:spcPts val="550"/>
              </a:spcBef>
              <a:buNone/>
              <a:defRPr/>
            </a:pPr>
            <a:r>
              <a:rPr lang="en-GB" sz="1900" dirty="0" err="1" smtClean="0">
                <a:latin typeface="Century Gothic" charset="0"/>
                <a:ea typeface="Century Gothic" charset="0"/>
                <a:cs typeface="Century Gothic" charset="0"/>
              </a:rPr>
              <a:t>Arbeidet</a:t>
            </a:r>
            <a:r>
              <a:rPr lang="en-GB" sz="1900" dirty="0" smtClean="0">
                <a:latin typeface="Century Gothic" charset="0"/>
                <a:ea typeface="Century Gothic" charset="0"/>
                <a:cs typeface="Century Gothic" charset="0"/>
              </a:rPr>
              <a:t> </a:t>
            </a:r>
            <a:r>
              <a:rPr lang="en-GB" sz="1900" dirty="0">
                <a:latin typeface="Century Gothic" charset="0"/>
                <a:ea typeface="Century Gothic" charset="0"/>
                <a:cs typeface="Century Gothic" charset="0"/>
              </a:rPr>
              <a:t>med </a:t>
            </a:r>
            <a:r>
              <a:rPr lang="en-GB" sz="1900" dirty="0" smtClean="0">
                <a:latin typeface="Century Gothic" charset="0"/>
                <a:ea typeface="Century Gothic" charset="0"/>
                <a:cs typeface="Century Gothic" charset="0"/>
              </a:rPr>
              <a:t>den </a:t>
            </a:r>
            <a:r>
              <a:rPr lang="en-GB" sz="1900" dirty="0" err="1" smtClean="0">
                <a:latin typeface="Century Gothic" charset="0"/>
                <a:ea typeface="Century Gothic" charset="0"/>
                <a:cs typeface="Century Gothic" charset="0"/>
              </a:rPr>
              <a:t>nye</a:t>
            </a:r>
            <a:r>
              <a:rPr lang="en-GB" sz="1900" dirty="0" smtClean="0">
                <a:latin typeface="Century Gothic" charset="0"/>
                <a:ea typeface="Century Gothic" charset="0"/>
                <a:cs typeface="Century Gothic" charset="0"/>
              </a:rPr>
              <a:t> </a:t>
            </a:r>
            <a:r>
              <a:rPr lang="en-GB" sz="1900" dirty="0" err="1" smtClean="0">
                <a:latin typeface="Century Gothic" charset="0"/>
                <a:ea typeface="Century Gothic" charset="0"/>
                <a:cs typeface="Century Gothic" charset="0"/>
              </a:rPr>
              <a:t>tekstboken</a:t>
            </a:r>
            <a:r>
              <a:rPr lang="en-GB" sz="1900" dirty="0" smtClean="0">
                <a:latin typeface="Century Gothic" charset="0"/>
                <a:ea typeface="Century Gothic" charset="0"/>
                <a:cs typeface="Century Gothic" charset="0"/>
              </a:rPr>
              <a:t/>
            </a:r>
            <a:br>
              <a:rPr lang="en-GB" sz="1900" dirty="0" smtClean="0">
                <a:latin typeface="Century Gothic" charset="0"/>
                <a:ea typeface="Century Gothic" charset="0"/>
                <a:cs typeface="Century Gothic" charset="0"/>
              </a:rPr>
            </a:br>
            <a:r>
              <a:rPr lang="en-GB" sz="1900" dirty="0" err="1" smtClean="0">
                <a:latin typeface="Century Gothic" charset="0"/>
                <a:ea typeface="Century Gothic" charset="0"/>
                <a:cs typeface="Century Gothic" charset="0"/>
              </a:rPr>
              <a:t>har</a:t>
            </a:r>
            <a:r>
              <a:rPr lang="en-GB" sz="1900" dirty="0" smtClean="0">
                <a:latin typeface="Century Gothic" charset="0"/>
                <a:ea typeface="Century Gothic" charset="0"/>
                <a:cs typeface="Century Gothic" charset="0"/>
              </a:rPr>
              <a:t> </a:t>
            </a:r>
            <a:r>
              <a:rPr lang="en-GB" sz="1900" dirty="0" err="1">
                <a:latin typeface="Century Gothic" charset="0"/>
                <a:ea typeface="Century Gothic" charset="0"/>
                <a:cs typeface="Century Gothic" charset="0"/>
              </a:rPr>
              <a:t>gått</a:t>
            </a:r>
            <a:r>
              <a:rPr lang="en-GB" sz="1900" dirty="0">
                <a:latin typeface="Century Gothic" charset="0"/>
                <a:ea typeface="Century Gothic" charset="0"/>
                <a:cs typeface="Century Gothic" charset="0"/>
              </a:rPr>
              <a:t> </a:t>
            </a:r>
            <a:r>
              <a:rPr lang="en-GB" sz="1900" dirty="0" err="1">
                <a:latin typeface="Century Gothic" charset="0"/>
                <a:ea typeface="Century Gothic" charset="0"/>
                <a:cs typeface="Century Gothic" charset="0"/>
              </a:rPr>
              <a:t>i</a:t>
            </a:r>
            <a:r>
              <a:rPr lang="en-GB" sz="1900" dirty="0">
                <a:latin typeface="Century Gothic" charset="0"/>
                <a:ea typeface="Century Gothic" charset="0"/>
                <a:cs typeface="Century Gothic" charset="0"/>
              </a:rPr>
              <a:t> fem </a:t>
            </a:r>
            <a:r>
              <a:rPr lang="en-GB" sz="1900" dirty="0" err="1" smtClean="0">
                <a:latin typeface="Century Gothic" charset="0"/>
                <a:ea typeface="Century Gothic" charset="0"/>
                <a:cs typeface="Century Gothic" charset="0"/>
              </a:rPr>
              <a:t>faser</a:t>
            </a:r>
            <a:r>
              <a:rPr lang="en-GB" sz="1900" dirty="0" smtClean="0">
                <a:latin typeface="Century Gothic" charset="0"/>
                <a:ea typeface="Century Gothic" charset="0"/>
                <a:cs typeface="Century Gothic" charset="0"/>
              </a:rPr>
              <a:t> </a:t>
            </a:r>
            <a:r>
              <a:rPr lang="en-GB" sz="1900" dirty="0" err="1" smtClean="0">
                <a:latin typeface="Century Gothic" charset="0"/>
                <a:ea typeface="Century Gothic" charset="0"/>
                <a:cs typeface="Century Gothic" charset="0"/>
              </a:rPr>
              <a:t>frem</a:t>
            </a:r>
            <a:r>
              <a:rPr lang="en-GB" sz="1900" dirty="0" smtClean="0">
                <a:latin typeface="Century Gothic" charset="0"/>
                <a:ea typeface="Century Gothic" charset="0"/>
                <a:cs typeface="Century Gothic" charset="0"/>
              </a:rPr>
              <a:t> </a:t>
            </a:r>
            <a:r>
              <a:rPr lang="en-GB" sz="1900" dirty="0" err="1">
                <a:latin typeface="Century Gothic" charset="0"/>
                <a:ea typeface="Century Gothic" charset="0"/>
                <a:cs typeface="Century Gothic" charset="0"/>
              </a:rPr>
              <a:t>til</a:t>
            </a:r>
            <a:r>
              <a:rPr lang="en-GB" sz="1900" dirty="0">
                <a:latin typeface="Century Gothic" charset="0"/>
                <a:ea typeface="Century Gothic" charset="0"/>
                <a:cs typeface="Century Gothic" charset="0"/>
              </a:rPr>
              <a:t> </a:t>
            </a:r>
            <a:r>
              <a:rPr lang="en-GB" sz="1900" dirty="0" err="1">
                <a:latin typeface="Century Gothic" charset="0"/>
                <a:ea typeface="Century Gothic" charset="0"/>
                <a:cs typeface="Century Gothic" charset="0"/>
              </a:rPr>
              <a:t>Kirkemøtet</a:t>
            </a:r>
            <a:r>
              <a:rPr lang="en-GB" sz="1900" dirty="0">
                <a:latin typeface="Century Gothic" charset="0"/>
                <a:ea typeface="Century Gothic" charset="0"/>
                <a:cs typeface="Century Gothic" charset="0"/>
              </a:rPr>
              <a:t> 2011 </a:t>
            </a:r>
            <a:r>
              <a:rPr lang="en-GB" sz="1900" dirty="0" err="1">
                <a:latin typeface="Century Gothic" charset="0"/>
                <a:ea typeface="Century Gothic" charset="0"/>
                <a:cs typeface="Century Gothic" charset="0"/>
              </a:rPr>
              <a:t>vedtok</a:t>
            </a:r>
            <a:r>
              <a:rPr lang="en-GB" sz="1900" dirty="0">
                <a:latin typeface="Century Gothic" charset="0"/>
                <a:ea typeface="Century Gothic" charset="0"/>
                <a:cs typeface="Century Gothic" charset="0"/>
              </a:rPr>
              <a:t> </a:t>
            </a:r>
          </a:p>
          <a:p>
            <a:pPr algn="ctr" eaLnBrk="1" hangingPunct="1">
              <a:lnSpc>
                <a:spcPct val="90000"/>
              </a:lnSpc>
              <a:spcBef>
                <a:spcPts val="550"/>
              </a:spcBef>
              <a:buNone/>
              <a:defRPr/>
            </a:pPr>
            <a:r>
              <a:rPr lang="en-GB" sz="1900" dirty="0" err="1">
                <a:solidFill>
                  <a:srgbClr val="C00000"/>
                </a:solidFill>
                <a:latin typeface="Century Gothic" charset="0"/>
                <a:ea typeface="Century Gothic" charset="0"/>
                <a:cs typeface="Century Gothic" charset="0"/>
              </a:rPr>
              <a:t>Tekstbok</a:t>
            </a:r>
            <a:r>
              <a:rPr lang="en-GB" sz="1900" dirty="0">
                <a:solidFill>
                  <a:srgbClr val="C00000"/>
                </a:solidFill>
                <a:latin typeface="Century Gothic" charset="0"/>
                <a:ea typeface="Century Gothic" charset="0"/>
                <a:cs typeface="Century Gothic" charset="0"/>
              </a:rPr>
              <a:t> </a:t>
            </a:r>
            <a:r>
              <a:rPr lang="en-GB" sz="1900" dirty="0" smtClean="0">
                <a:solidFill>
                  <a:srgbClr val="C00000"/>
                </a:solidFill>
                <a:latin typeface="Century Gothic" charset="0"/>
                <a:ea typeface="Century Gothic" charset="0"/>
                <a:cs typeface="Century Gothic" charset="0"/>
              </a:rPr>
              <a:t>for</a:t>
            </a:r>
            <a:br>
              <a:rPr lang="en-GB" sz="1900" dirty="0" smtClean="0">
                <a:solidFill>
                  <a:srgbClr val="C00000"/>
                </a:solidFill>
                <a:latin typeface="Century Gothic" charset="0"/>
                <a:ea typeface="Century Gothic" charset="0"/>
                <a:cs typeface="Century Gothic" charset="0"/>
              </a:rPr>
            </a:br>
            <a:r>
              <a:rPr lang="en-GB" sz="1900" dirty="0" smtClean="0">
                <a:solidFill>
                  <a:srgbClr val="C00000"/>
                </a:solidFill>
                <a:latin typeface="Century Gothic" charset="0"/>
                <a:ea typeface="Century Gothic" charset="0"/>
                <a:cs typeface="Century Gothic" charset="0"/>
              </a:rPr>
              <a:t>Den </a:t>
            </a:r>
            <a:r>
              <a:rPr lang="en-GB" sz="1900" dirty="0" err="1">
                <a:solidFill>
                  <a:srgbClr val="C00000"/>
                </a:solidFill>
                <a:latin typeface="Century Gothic" charset="0"/>
                <a:ea typeface="Century Gothic" charset="0"/>
                <a:cs typeface="Century Gothic" charset="0"/>
              </a:rPr>
              <a:t>norske</a:t>
            </a:r>
            <a:r>
              <a:rPr lang="en-GB" sz="1900" dirty="0">
                <a:solidFill>
                  <a:srgbClr val="C00000"/>
                </a:solidFill>
                <a:latin typeface="Century Gothic" charset="0"/>
                <a:ea typeface="Century Gothic" charset="0"/>
                <a:cs typeface="Century Gothic" charset="0"/>
              </a:rPr>
              <a:t> </a:t>
            </a:r>
            <a:r>
              <a:rPr lang="en-GB" sz="1900" dirty="0" err="1">
                <a:solidFill>
                  <a:srgbClr val="C00000"/>
                </a:solidFill>
                <a:latin typeface="Century Gothic" charset="0"/>
                <a:ea typeface="Century Gothic" charset="0"/>
                <a:cs typeface="Century Gothic" charset="0"/>
              </a:rPr>
              <a:t>kirke</a:t>
            </a:r>
            <a:endParaRPr lang="en-GB" sz="1900" dirty="0">
              <a:solidFill>
                <a:srgbClr val="C00000"/>
              </a:solidFill>
              <a:latin typeface="Century Gothic" charset="0"/>
              <a:ea typeface="Century Gothic" charset="0"/>
              <a:cs typeface="Century Gothic" charset="0"/>
            </a:endParaRPr>
          </a:p>
          <a:p>
            <a:pPr algn="ctr" eaLnBrk="1" hangingPunct="1">
              <a:lnSpc>
                <a:spcPct val="90000"/>
              </a:lnSpc>
              <a:spcBef>
                <a:spcPts val="550"/>
              </a:spcBef>
              <a:buNone/>
              <a:defRPr/>
            </a:pPr>
            <a:r>
              <a:rPr lang="en-GB" sz="1900" dirty="0" err="1" smtClean="0">
                <a:latin typeface="Century Gothic" charset="0"/>
                <a:ea typeface="Century Gothic" charset="0"/>
                <a:cs typeface="Century Gothic" charset="0"/>
              </a:rPr>
              <a:t>Boken</a:t>
            </a:r>
            <a:r>
              <a:rPr lang="en-GB" sz="1900" dirty="0" smtClean="0">
                <a:latin typeface="Century Gothic" charset="0"/>
                <a:ea typeface="Century Gothic" charset="0"/>
                <a:cs typeface="Century Gothic" charset="0"/>
              </a:rPr>
              <a:t> </a:t>
            </a:r>
            <a:r>
              <a:rPr lang="en-GB" sz="1900" dirty="0" err="1">
                <a:latin typeface="Century Gothic" charset="0"/>
                <a:ea typeface="Century Gothic" charset="0"/>
                <a:cs typeface="Century Gothic" charset="0"/>
              </a:rPr>
              <a:t>heter</a:t>
            </a:r>
            <a:r>
              <a:rPr lang="en-GB" sz="1900" dirty="0">
                <a:latin typeface="Century Gothic" charset="0"/>
                <a:ea typeface="Century Gothic" charset="0"/>
                <a:cs typeface="Century Gothic" charset="0"/>
              </a:rPr>
              <a:t> </a:t>
            </a:r>
            <a:r>
              <a:rPr lang="en-GB" sz="1900" dirty="0" err="1" smtClean="0">
                <a:latin typeface="Century Gothic" charset="0"/>
                <a:ea typeface="Century Gothic" charset="0"/>
                <a:cs typeface="Century Gothic" charset="0"/>
              </a:rPr>
              <a:t>altså</a:t>
            </a:r>
            <a:r>
              <a:rPr lang="en-GB" sz="1900" dirty="0" smtClean="0">
                <a:latin typeface="Century Gothic" charset="0"/>
                <a:ea typeface="Century Gothic" charset="0"/>
                <a:cs typeface="Century Gothic" charset="0"/>
              </a:rPr>
              <a:t/>
            </a:r>
            <a:br>
              <a:rPr lang="en-GB" sz="1900" dirty="0" smtClean="0">
                <a:latin typeface="Century Gothic" charset="0"/>
                <a:ea typeface="Century Gothic" charset="0"/>
                <a:cs typeface="Century Gothic" charset="0"/>
              </a:rPr>
            </a:br>
            <a:r>
              <a:rPr lang="en-GB" sz="1900" dirty="0" smtClean="0">
                <a:latin typeface="Century Gothic" charset="0"/>
                <a:ea typeface="Century Gothic" charset="0"/>
                <a:cs typeface="Century Gothic" charset="0"/>
              </a:rPr>
              <a:t>IKKE </a:t>
            </a:r>
            <a:r>
              <a:rPr lang="en-GB" sz="1900" dirty="0" err="1" smtClean="0">
                <a:latin typeface="Century Gothic" charset="0"/>
                <a:ea typeface="Century Gothic" charset="0"/>
                <a:cs typeface="Century Gothic" charset="0"/>
              </a:rPr>
              <a:t>lenger</a:t>
            </a:r>
            <a:r>
              <a:rPr lang="en-GB" sz="1900" dirty="0" smtClean="0">
                <a:latin typeface="Century Gothic" charset="0"/>
                <a:ea typeface="Century Gothic" charset="0"/>
                <a:cs typeface="Century Gothic" charset="0"/>
              </a:rPr>
              <a:t/>
            </a:r>
            <a:br>
              <a:rPr lang="en-GB" sz="1900" dirty="0" smtClean="0">
                <a:latin typeface="Century Gothic" charset="0"/>
                <a:ea typeface="Century Gothic" charset="0"/>
                <a:cs typeface="Century Gothic" charset="0"/>
              </a:rPr>
            </a:br>
            <a:r>
              <a:rPr lang="en-GB" sz="1900" dirty="0" smtClean="0">
                <a:latin typeface="Century Gothic" charset="0"/>
                <a:ea typeface="Century Gothic" charset="0"/>
                <a:cs typeface="Century Gothic" charset="0"/>
              </a:rPr>
              <a:t>"</a:t>
            </a:r>
            <a:r>
              <a:rPr lang="en-GB" sz="1900" dirty="0" err="1">
                <a:latin typeface="Century Gothic" charset="0"/>
                <a:ea typeface="Century Gothic" charset="0"/>
                <a:cs typeface="Century Gothic" charset="0"/>
              </a:rPr>
              <a:t>Kirkeårets</a:t>
            </a:r>
            <a:r>
              <a:rPr lang="en-GB" sz="1900" dirty="0">
                <a:latin typeface="Century Gothic" charset="0"/>
                <a:ea typeface="Century Gothic" charset="0"/>
                <a:cs typeface="Century Gothic" charset="0"/>
              </a:rPr>
              <a:t> </a:t>
            </a:r>
            <a:r>
              <a:rPr lang="en-GB" sz="1900" dirty="0" err="1" smtClean="0">
                <a:latin typeface="Century Gothic" charset="0"/>
                <a:ea typeface="Century Gothic" charset="0"/>
                <a:cs typeface="Century Gothic" charset="0"/>
              </a:rPr>
              <a:t>tekster</a:t>
            </a:r>
            <a:r>
              <a:rPr lang="en-GB" sz="1900" dirty="0" smtClean="0">
                <a:latin typeface="Century Gothic" charset="0"/>
                <a:ea typeface="Century Gothic" charset="0"/>
                <a:cs typeface="Century Gothic" charset="0"/>
              </a:rPr>
              <a:t>”</a:t>
            </a:r>
          </a:p>
          <a:p>
            <a:pPr algn="ctr" eaLnBrk="1" hangingPunct="1">
              <a:lnSpc>
                <a:spcPct val="90000"/>
              </a:lnSpc>
              <a:spcBef>
                <a:spcPts val="550"/>
              </a:spcBef>
              <a:buNone/>
              <a:defRPr/>
            </a:pPr>
            <a:endParaRPr lang="en-GB" sz="1900" dirty="0">
              <a:latin typeface="Century Gothic" charset="0"/>
              <a:ea typeface="Century Gothic" charset="0"/>
              <a:cs typeface="Century Gothic" charset="0"/>
            </a:endParaRPr>
          </a:p>
        </p:txBody>
      </p:sp>
      <p:pic>
        <p:nvPicPr>
          <p:cNvPr id="6154" name="Bild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66017" y="2156912"/>
            <a:ext cx="95091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50266" y="2156913"/>
            <a:ext cx="9017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30056" y="4389104"/>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198432" y="4406566"/>
            <a:ext cx="8413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133469" y="4389104"/>
            <a:ext cx="9588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34937" y="5495714"/>
            <a:ext cx="2376488" cy="12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256885" y="681867"/>
            <a:ext cx="38100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58000"/>
              </a:lnSpc>
              <a:spcBef>
                <a:spcPts val="8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331788" algn="l"/>
                <a:tab pos="892175" algn="l"/>
                <a:tab pos="1806575" algn="l"/>
                <a:tab pos="2720975" algn="l"/>
                <a:tab pos="3635375" algn="l"/>
                <a:tab pos="4549775" algn="l"/>
                <a:tab pos="5464175" algn="l"/>
                <a:tab pos="6378575" algn="l"/>
                <a:tab pos="7292975" algn="l"/>
                <a:tab pos="8207375" algn="l"/>
                <a:tab pos="9121775" algn="l"/>
                <a:tab pos="10036175" algn="l"/>
                <a:tab pos="10313988" algn="l"/>
                <a:tab pos="10763250" algn="l"/>
                <a:tab pos="10766425" algn="l"/>
                <a:tab pos="10769600" algn="l"/>
                <a:tab pos="10772775" algn="l"/>
                <a:tab pos="10775950" algn="l"/>
                <a:tab pos="10779125" algn="l"/>
              </a:tabLst>
              <a:defRPr sz="2000">
                <a:solidFill>
                  <a:srgbClr val="000099"/>
                </a:solidFill>
                <a:latin typeface="Times New Roman" charset="0"/>
                <a:ea typeface="DejaVu LGC Sans" charset="0"/>
                <a:cs typeface="DejaVu LGC Sans" charset="0"/>
              </a:defRPr>
            </a:lvl9pPr>
          </a:lstStyle>
          <a:p>
            <a:pPr eaLnBrk="1" hangingPunct="1">
              <a:lnSpc>
                <a:spcPct val="62000"/>
              </a:lnSpc>
              <a:spcBef>
                <a:spcPts val="500"/>
              </a:spcBef>
              <a:buNone/>
            </a:pPr>
            <a:r>
              <a:rPr lang="en-GB" altLang="nb-NO" sz="2000" dirty="0" smtClean="0">
                <a:solidFill>
                  <a:srgbClr val="C00000"/>
                </a:solidFill>
                <a:latin typeface="Century Gothic" charset="0"/>
                <a:ea typeface="Century Gothic" charset="0"/>
                <a:cs typeface="Century Gothic" charset="0"/>
              </a:rPr>
              <a:t>A: </a:t>
            </a:r>
            <a:r>
              <a:rPr lang="en-GB" altLang="nb-NO" sz="1600" dirty="0" smtClean="0">
                <a:solidFill>
                  <a:srgbClr val="C00000"/>
                </a:solidFill>
                <a:latin typeface="Century Gothic" charset="0"/>
                <a:ea typeface="Century Gothic" charset="0"/>
                <a:cs typeface="Century Gothic" charset="0"/>
              </a:rPr>
              <a:t>Den </a:t>
            </a:r>
            <a:r>
              <a:rPr lang="en-GB" altLang="nb-NO" sz="1600" dirty="0" err="1" smtClean="0">
                <a:solidFill>
                  <a:srgbClr val="C00000"/>
                </a:solidFill>
                <a:latin typeface="Century Gothic" charset="0"/>
                <a:ea typeface="Century Gothic" charset="0"/>
                <a:cs typeface="Century Gothic" charset="0"/>
              </a:rPr>
              <a:t>første</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arbeidsgruppen</a:t>
            </a:r>
            <a:r>
              <a:rPr lang="en-GB" altLang="nb-NO" sz="1600" dirty="0" smtClean="0">
                <a:solidFill>
                  <a:srgbClr val="C00000"/>
                </a:solidFill>
                <a:latin typeface="Century Gothic" charset="0"/>
                <a:ea typeface="Century Gothic" charset="0"/>
                <a:cs typeface="Century Gothic" charset="0"/>
              </a:rPr>
              <a:t> </a:t>
            </a:r>
          </a:p>
          <a:p>
            <a:pPr eaLnBrk="1" hangingPunct="1">
              <a:lnSpc>
                <a:spcPct val="62000"/>
              </a:lnSpc>
              <a:spcBef>
                <a:spcPts val="500"/>
              </a:spcBef>
              <a:buNone/>
            </a:pPr>
            <a:r>
              <a:rPr lang="en-GB" altLang="nb-NO" sz="1600" dirty="0" err="1" smtClean="0">
                <a:solidFill>
                  <a:srgbClr val="C00000"/>
                </a:solidFill>
                <a:latin typeface="Century Gothic" charset="0"/>
                <a:ea typeface="Century Gothic" charset="0"/>
                <a:cs typeface="Century Gothic" charset="0"/>
              </a:rPr>
              <a:t>leverte</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forslag</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til</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tekstrekker</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i</a:t>
            </a:r>
            <a:r>
              <a:rPr lang="en-GB" altLang="nb-NO" sz="1600" dirty="0" smtClean="0">
                <a:solidFill>
                  <a:srgbClr val="C00000"/>
                </a:solidFill>
                <a:latin typeface="Century Gothic" charset="0"/>
                <a:ea typeface="Century Gothic" charset="0"/>
                <a:cs typeface="Century Gothic" charset="0"/>
              </a:rPr>
              <a:t> 2007:</a:t>
            </a:r>
          </a:p>
          <a:p>
            <a:pPr eaLnBrk="1" hangingPunct="1">
              <a:lnSpc>
                <a:spcPct val="62000"/>
              </a:lnSpc>
              <a:spcBef>
                <a:spcPts val="500"/>
              </a:spcBef>
              <a:buNone/>
            </a:pPr>
            <a:r>
              <a:rPr lang="en-GB" altLang="nb-NO" sz="1600" dirty="0" err="1" smtClean="0">
                <a:solidFill>
                  <a:srgbClr val="C00000"/>
                </a:solidFill>
                <a:latin typeface="Century Gothic" charset="0"/>
                <a:ea typeface="Century Gothic" charset="0"/>
                <a:cs typeface="Century Gothic" charset="0"/>
              </a:rPr>
              <a:t>Cecilie</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Jørgensen</a:t>
            </a:r>
            <a:r>
              <a:rPr lang="en-GB" altLang="nb-NO" sz="1600" dirty="0" smtClean="0">
                <a:solidFill>
                  <a:srgbClr val="C00000"/>
                </a:solidFill>
                <a:latin typeface="Century Gothic" charset="0"/>
                <a:ea typeface="Century Gothic" charset="0"/>
                <a:cs typeface="Century Gothic" charset="0"/>
              </a:rPr>
              <a:t> </a:t>
            </a:r>
            <a:r>
              <a:rPr lang="en-GB" altLang="nb-NO" sz="1600" dirty="0" err="1" smtClean="0">
                <a:solidFill>
                  <a:srgbClr val="C00000"/>
                </a:solidFill>
                <a:latin typeface="Century Gothic" charset="0"/>
                <a:ea typeface="Century Gothic" charset="0"/>
                <a:cs typeface="Century Gothic" charset="0"/>
              </a:rPr>
              <a:t>Strømmen</a:t>
            </a:r>
            <a:r>
              <a:rPr lang="en-GB" altLang="nb-NO" sz="1600" dirty="0" smtClean="0">
                <a:solidFill>
                  <a:srgbClr val="C00000"/>
                </a:solidFill>
                <a:latin typeface="Century Gothic" charset="0"/>
                <a:ea typeface="Century Gothic" charset="0"/>
                <a:cs typeface="Century Gothic" charset="0"/>
              </a:rPr>
              <a:t>, </a:t>
            </a:r>
          </a:p>
          <a:p>
            <a:pPr eaLnBrk="1" hangingPunct="1">
              <a:lnSpc>
                <a:spcPct val="62000"/>
              </a:lnSpc>
              <a:spcBef>
                <a:spcPts val="500"/>
              </a:spcBef>
              <a:buNone/>
            </a:pPr>
            <a:r>
              <a:rPr lang="en-GB" altLang="nb-NO" sz="1600" dirty="0" smtClean="0">
                <a:solidFill>
                  <a:srgbClr val="C00000"/>
                </a:solidFill>
                <a:latin typeface="Century Gothic" charset="0"/>
                <a:ea typeface="Century Gothic" charset="0"/>
                <a:cs typeface="Century Gothic" charset="0"/>
              </a:rPr>
              <a:t>Jan Schumacher </a:t>
            </a:r>
          </a:p>
          <a:p>
            <a:pPr eaLnBrk="1" hangingPunct="1">
              <a:lnSpc>
                <a:spcPct val="62000"/>
              </a:lnSpc>
              <a:spcBef>
                <a:spcPts val="500"/>
              </a:spcBef>
              <a:buNone/>
            </a:pPr>
            <a:r>
              <a:rPr lang="en-GB" altLang="nb-NO" sz="1600" dirty="0" err="1" smtClean="0">
                <a:solidFill>
                  <a:srgbClr val="C00000"/>
                </a:solidFill>
                <a:latin typeface="Century Gothic" charset="0"/>
                <a:ea typeface="Century Gothic" charset="0"/>
                <a:cs typeface="Century Gothic" charset="0"/>
              </a:rPr>
              <a:t>og</a:t>
            </a:r>
            <a:r>
              <a:rPr lang="en-GB" altLang="nb-NO" sz="1600" dirty="0" smtClean="0">
                <a:solidFill>
                  <a:srgbClr val="C00000"/>
                </a:solidFill>
                <a:latin typeface="Century Gothic" charset="0"/>
                <a:ea typeface="Century Gothic" charset="0"/>
                <a:cs typeface="Century Gothic" charset="0"/>
              </a:rPr>
              <a:t> Harald </a:t>
            </a:r>
            <a:r>
              <a:rPr lang="en-GB" altLang="nb-NO" sz="1600" dirty="0" err="1" smtClean="0">
                <a:solidFill>
                  <a:srgbClr val="C00000"/>
                </a:solidFill>
                <a:latin typeface="Century Gothic" charset="0"/>
                <a:ea typeface="Century Gothic" charset="0"/>
                <a:cs typeface="Century Gothic" charset="0"/>
              </a:rPr>
              <a:t>Kaasa</a:t>
            </a:r>
            <a:r>
              <a:rPr lang="en-GB" altLang="nb-NO" sz="1600" dirty="0" smtClean="0">
                <a:solidFill>
                  <a:srgbClr val="C00000"/>
                </a:solidFill>
                <a:latin typeface="Century Gothic" charset="0"/>
                <a:ea typeface="Century Gothic" charset="0"/>
                <a:cs typeface="Century Gothic" charset="0"/>
              </a:rPr>
              <a:t> Hammer.</a:t>
            </a:r>
            <a:endParaRPr lang="en-GB" altLang="nb-NO" sz="1600" dirty="0">
              <a:solidFill>
                <a:srgbClr val="C0000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60140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8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80" grpId="0"/>
      <p:bldP spid="308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2294021" y="223837"/>
            <a:ext cx="9657347" cy="6526513"/>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388938" indent="-274638">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50"/>
              </a:spcBef>
              <a:buClr>
                <a:srgbClr val="990000"/>
              </a:buClr>
              <a:buNone/>
            </a:pPr>
            <a:r>
              <a:rPr lang="nb-NO" altLang="nb-NO" sz="2200" dirty="0" smtClean="0">
                <a:solidFill>
                  <a:srgbClr val="C00000"/>
                </a:solidFill>
                <a:latin typeface="Century Gothic" charset="0"/>
                <a:ea typeface="Century Gothic" charset="0"/>
                <a:cs typeface="Century Gothic" charset="0"/>
              </a:rPr>
              <a:t>Vi startet ikke fra ingenting!</a:t>
            </a: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Vi står i en tekstboktradisjon som har utviklet seg fra 400-tallet.</a:t>
            </a:r>
          </a:p>
          <a:p>
            <a:pPr eaLnBrk="1" hangingPunct="1">
              <a:lnSpc>
                <a:spcPct val="100000"/>
              </a:lnSpc>
              <a:spcBef>
                <a:spcPts val="550"/>
              </a:spcBef>
              <a:buClr>
                <a:srgbClr val="990000"/>
              </a:buClr>
              <a:buNone/>
            </a:pPr>
            <a:endParaRPr lang="nb-NO" altLang="nb-NO" sz="1800" dirty="0" smtClean="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nb-NO" altLang="nb-NO" sz="2400" dirty="0" smtClean="0">
                <a:solidFill>
                  <a:srgbClr val="C00000"/>
                </a:solidFill>
                <a:latin typeface="Century Gothic" charset="0"/>
                <a:ea typeface="Century Gothic" charset="0"/>
                <a:cs typeface="Century Gothic" charset="0"/>
              </a:rPr>
              <a:t>Vi har sett på nyere tekstbøker fra andre land: </a:t>
            </a:r>
            <a:r>
              <a:rPr lang="nb-NO" altLang="nb-NO" sz="1800" dirty="0" smtClean="0">
                <a:solidFill>
                  <a:srgbClr val="C00000"/>
                </a:solidFill>
                <a:latin typeface="Century Gothic" charset="0"/>
                <a:ea typeface="Century Gothic" charset="0"/>
                <a:cs typeface="Century Gothic" charset="0"/>
              </a:rPr>
              <a:t/>
            </a:r>
            <a:br>
              <a:rPr lang="nb-NO" altLang="nb-NO" sz="1800" dirty="0" smtClean="0">
                <a:solidFill>
                  <a:srgbClr val="C00000"/>
                </a:solidFill>
                <a:latin typeface="Century Gothic" charset="0"/>
                <a:ea typeface="Century Gothic" charset="0"/>
                <a:cs typeface="Century Gothic" charset="0"/>
              </a:rPr>
            </a:br>
            <a:r>
              <a:rPr lang="nb-NO" altLang="nb-NO" sz="1800" dirty="0" smtClean="0">
                <a:solidFill>
                  <a:srgbClr val="C00000"/>
                </a:solidFill>
                <a:latin typeface="Century Gothic" charset="0"/>
                <a:ea typeface="Century Gothic" charset="0"/>
                <a:cs typeface="Century Gothic" charset="0"/>
              </a:rPr>
              <a:t>Finland (2000) og Sverige (2002) </a:t>
            </a:r>
            <a:br>
              <a:rPr lang="nb-NO" altLang="nb-NO" sz="1800" dirty="0" smtClean="0">
                <a:solidFill>
                  <a:srgbClr val="C00000"/>
                </a:solidFill>
                <a:latin typeface="Century Gothic" charset="0"/>
                <a:ea typeface="Century Gothic" charset="0"/>
                <a:cs typeface="Century Gothic" charset="0"/>
              </a:rPr>
            </a:br>
            <a:r>
              <a:rPr lang="nb-NO" altLang="nb-NO" sz="1800" dirty="0" smtClean="0">
                <a:solidFill>
                  <a:srgbClr val="C00000"/>
                </a:solidFill>
                <a:latin typeface="Century Gothic" charset="0"/>
                <a:ea typeface="Century Gothic" charset="0"/>
                <a:cs typeface="Century Gothic" charset="0"/>
              </a:rPr>
              <a:t>og </a:t>
            </a:r>
            <a:r>
              <a:rPr lang="nb-NO" altLang="nb-NO" sz="1800" dirty="0" err="1" smtClean="0">
                <a:solidFill>
                  <a:srgbClr val="C00000"/>
                </a:solidFill>
                <a:latin typeface="Century Gothic" charset="0"/>
                <a:ea typeface="Century Gothic" charset="0"/>
                <a:cs typeface="Century Gothic" charset="0"/>
              </a:rPr>
              <a:t>Revised</a:t>
            </a:r>
            <a:r>
              <a:rPr lang="nb-NO" altLang="nb-NO" sz="1800" dirty="0" smtClean="0">
                <a:solidFill>
                  <a:srgbClr val="C00000"/>
                </a:solidFill>
                <a:latin typeface="Century Gothic" charset="0"/>
                <a:ea typeface="Century Gothic" charset="0"/>
                <a:cs typeface="Century Gothic" charset="0"/>
              </a:rPr>
              <a:t> </a:t>
            </a:r>
            <a:r>
              <a:rPr lang="nb-NO" altLang="nb-NO" sz="1800" dirty="0" err="1" smtClean="0">
                <a:solidFill>
                  <a:srgbClr val="C00000"/>
                </a:solidFill>
                <a:latin typeface="Century Gothic" charset="0"/>
                <a:ea typeface="Century Gothic" charset="0"/>
                <a:cs typeface="Century Gothic" charset="0"/>
              </a:rPr>
              <a:t>Common</a:t>
            </a:r>
            <a:r>
              <a:rPr lang="nb-NO" altLang="nb-NO" sz="1800" dirty="0" smtClean="0">
                <a:solidFill>
                  <a:srgbClr val="C00000"/>
                </a:solidFill>
                <a:latin typeface="Century Gothic" charset="0"/>
                <a:ea typeface="Century Gothic" charset="0"/>
                <a:cs typeface="Century Gothic" charset="0"/>
              </a:rPr>
              <a:t> </a:t>
            </a:r>
            <a:r>
              <a:rPr lang="nb-NO" altLang="nb-NO" sz="1800" dirty="0" err="1" smtClean="0">
                <a:solidFill>
                  <a:srgbClr val="C00000"/>
                </a:solidFill>
                <a:latin typeface="Century Gothic" charset="0"/>
                <a:ea typeface="Century Gothic" charset="0"/>
                <a:cs typeface="Century Gothic" charset="0"/>
              </a:rPr>
              <a:t>Lectionary</a:t>
            </a:r>
            <a:r>
              <a:rPr lang="nb-NO" altLang="nb-NO" sz="1800" dirty="0" smtClean="0">
                <a:solidFill>
                  <a:srgbClr val="C00000"/>
                </a:solidFill>
                <a:latin typeface="Century Gothic" charset="0"/>
                <a:ea typeface="Century Gothic" charset="0"/>
                <a:cs typeface="Century Gothic" charset="0"/>
              </a:rPr>
              <a:t> (1992).</a:t>
            </a:r>
            <a:endParaRPr lang="nb-NO" altLang="nb-NO" sz="400" dirty="0" smtClean="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nb-NO" altLang="nb-NO" sz="2400" dirty="0" smtClean="0">
                <a:solidFill>
                  <a:srgbClr val="C00000"/>
                </a:solidFill>
                <a:latin typeface="Century Gothic" charset="0"/>
                <a:ea typeface="Century Gothic" charset="0"/>
                <a:cs typeface="Century Gothic" charset="0"/>
              </a:rPr>
              <a:t>Sammenheng</a:t>
            </a: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Kirkemøtet 2006 bestemte at vi skal følge "den nordiske modellen" </a:t>
            </a:r>
            <a:br>
              <a:rPr lang="nb-NO" altLang="nb-NO" sz="1800" dirty="0" smtClean="0">
                <a:solidFill>
                  <a:srgbClr val="C00000"/>
                </a:solidFill>
                <a:latin typeface="Century Gothic" charset="0"/>
                <a:ea typeface="Century Gothic" charset="0"/>
                <a:cs typeface="Century Gothic" charset="0"/>
              </a:rPr>
            </a:br>
            <a:r>
              <a:rPr lang="nb-NO" altLang="nb-NO" sz="1800" dirty="0" smtClean="0">
                <a:solidFill>
                  <a:srgbClr val="C00000"/>
                </a:solidFill>
                <a:latin typeface="Century Gothic" charset="0"/>
                <a:ea typeface="Century Gothic" charset="0"/>
                <a:cs typeface="Century Gothic" charset="0"/>
              </a:rPr>
              <a:t>med sammenheng mellom tekstene på den enkelte søndag.</a:t>
            </a:r>
          </a:p>
          <a:p>
            <a:pPr eaLnBrk="1" hangingPunct="1">
              <a:lnSpc>
                <a:spcPct val="100000"/>
              </a:lnSpc>
              <a:spcBef>
                <a:spcPts val="550"/>
              </a:spcBef>
              <a:buClr>
                <a:srgbClr val="990000"/>
              </a:buClr>
              <a:buNone/>
            </a:pPr>
            <a:endParaRPr lang="nb-NO" altLang="nb-NO" sz="400" dirty="0" smtClean="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nb-NO" altLang="nb-NO" sz="2400" dirty="0" smtClean="0">
                <a:solidFill>
                  <a:srgbClr val="C00000"/>
                </a:solidFill>
                <a:latin typeface="Century Gothic" charset="0"/>
                <a:ea typeface="Century Gothic" charset="0"/>
                <a:cs typeface="Century Gothic" charset="0"/>
              </a:rPr>
              <a:t>Kirkemøtet </a:t>
            </a:r>
            <a:r>
              <a:rPr lang="nb-NO" altLang="nb-NO" sz="2400" i="1" dirty="0" smtClean="0">
                <a:solidFill>
                  <a:srgbClr val="C00000"/>
                </a:solidFill>
                <a:latin typeface="Century Gothic" charset="0"/>
                <a:ea typeface="Century Gothic" charset="0"/>
                <a:cs typeface="Century Gothic" charset="0"/>
              </a:rPr>
              <a:t>kunne ha valgt </a:t>
            </a:r>
            <a:r>
              <a:rPr lang="nb-NO" altLang="nb-NO" sz="2400" dirty="0" err="1" smtClean="0">
                <a:solidFill>
                  <a:srgbClr val="C00000"/>
                </a:solidFill>
                <a:latin typeface="Century Gothic" charset="0"/>
                <a:ea typeface="Century Gothic" charset="0"/>
                <a:cs typeface="Century Gothic" charset="0"/>
              </a:rPr>
              <a:t>Revised</a:t>
            </a:r>
            <a:r>
              <a:rPr lang="nb-NO" altLang="nb-NO" sz="2400" dirty="0" smtClean="0">
                <a:solidFill>
                  <a:srgbClr val="C00000"/>
                </a:solidFill>
                <a:latin typeface="Century Gothic" charset="0"/>
                <a:ea typeface="Century Gothic" charset="0"/>
                <a:cs typeface="Century Gothic" charset="0"/>
              </a:rPr>
              <a:t> </a:t>
            </a:r>
            <a:r>
              <a:rPr lang="nb-NO" altLang="nb-NO" sz="2400" dirty="0" err="1" smtClean="0">
                <a:solidFill>
                  <a:srgbClr val="C00000"/>
                </a:solidFill>
                <a:latin typeface="Century Gothic" charset="0"/>
                <a:ea typeface="Century Gothic" charset="0"/>
                <a:cs typeface="Century Gothic" charset="0"/>
              </a:rPr>
              <a:t>Common</a:t>
            </a:r>
            <a:r>
              <a:rPr lang="nb-NO" altLang="nb-NO" sz="2400" dirty="0" smtClean="0">
                <a:solidFill>
                  <a:srgbClr val="C00000"/>
                </a:solidFill>
                <a:latin typeface="Century Gothic" charset="0"/>
                <a:ea typeface="Century Gothic" charset="0"/>
                <a:cs typeface="Century Gothic" charset="0"/>
              </a:rPr>
              <a:t> </a:t>
            </a:r>
            <a:r>
              <a:rPr lang="nb-NO" altLang="nb-NO" sz="2400" dirty="0" err="1" smtClean="0">
                <a:solidFill>
                  <a:srgbClr val="C00000"/>
                </a:solidFill>
                <a:latin typeface="Century Gothic" charset="0"/>
                <a:ea typeface="Century Gothic" charset="0"/>
                <a:cs typeface="Century Gothic" charset="0"/>
              </a:rPr>
              <a:t>Lectionary</a:t>
            </a:r>
            <a:r>
              <a:rPr lang="nb-NO" altLang="nb-NO" sz="2400" dirty="0" smtClean="0">
                <a:solidFill>
                  <a:srgbClr val="C00000"/>
                </a:solidFill>
                <a:latin typeface="Century Gothic" charset="0"/>
                <a:ea typeface="Century Gothic" charset="0"/>
                <a:cs typeface="Century Gothic" charset="0"/>
              </a:rPr>
              <a:t>,</a:t>
            </a:r>
            <a:br>
              <a:rPr lang="nb-NO" altLang="nb-NO" sz="2400" dirty="0" smtClean="0">
                <a:solidFill>
                  <a:srgbClr val="C00000"/>
                </a:solidFill>
                <a:latin typeface="Century Gothic" charset="0"/>
                <a:ea typeface="Century Gothic" charset="0"/>
                <a:cs typeface="Century Gothic" charset="0"/>
              </a:rPr>
            </a:br>
            <a:r>
              <a:rPr lang="nb-NO" altLang="nb-NO" sz="1800" dirty="0" smtClean="0">
                <a:solidFill>
                  <a:srgbClr val="C00000"/>
                </a:solidFill>
                <a:latin typeface="Century Gothic" charset="0"/>
                <a:ea typeface="Century Gothic" charset="0"/>
                <a:cs typeface="Century Gothic" charset="0"/>
              </a:rPr>
              <a:t>= sammenhengende lesning fra GT, EPISTEL og EVANGELIUM.</a:t>
            </a:r>
            <a:endParaRPr lang="nb-NO" altLang="nb-NO" sz="2000" dirty="0" smtClean="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endParaRPr lang="nb-NO" altLang="nb-NO" sz="400" dirty="0" smtClean="0">
              <a:solidFill>
                <a:srgbClr val="C00000"/>
              </a:solidFill>
              <a:latin typeface="Century Gothic" charset="0"/>
              <a:ea typeface="Century Gothic" charset="0"/>
              <a:cs typeface="Century Gothic" charset="0"/>
            </a:endParaRP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Tekstboken 2011 har med </a:t>
            </a:r>
            <a:r>
              <a:rPr lang="nb-NO" altLang="nb-NO" sz="1800" u="sng" dirty="0" smtClean="0">
                <a:solidFill>
                  <a:srgbClr val="C00000"/>
                </a:solidFill>
                <a:latin typeface="Century Gothic" charset="0"/>
                <a:ea typeface="Century Gothic" charset="0"/>
                <a:cs typeface="Century Gothic" charset="0"/>
              </a:rPr>
              <a:t>noe</a:t>
            </a:r>
            <a:r>
              <a:rPr lang="nb-NO" altLang="nb-NO" sz="1800" dirty="0" smtClean="0">
                <a:solidFill>
                  <a:srgbClr val="C00000"/>
                </a:solidFill>
                <a:latin typeface="Century Gothic" charset="0"/>
                <a:ea typeface="Century Gothic" charset="0"/>
                <a:cs typeface="Century Gothic" charset="0"/>
              </a:rPr>
              <a:t> fra dette alternativet:</a:t>
            </a: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Josef-fortellinger i fastetiden, </a:t>
            </a: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David-fortellinger i påsketiden, </a:t>
            </a:r>
          </a:p>
          <a:p>
            <a:pPr eaLnBrk="1" hangingPunct="1">
              <a:lnSpc>
                <a:spcPct val="100000"/>
              </a:lnSpc>
              <a:spcBef>
                <a:spcPts val="550"/>
              </a:spcBef>
              <a:buClr>
                <a:srgbClr val="990000"/>
              </a:buClr>
              <a:buNone/>
            </a:pPr>
            <a:r>
              <a:rPr lang="nb-NO" altLang="nb-NO" sz="1800" dirty="0" smtClean="0">
                <a:solidFill>
                  <a:srgbClr val="C00000"/>
                </a:solidFill>
                <a:latin typeface="Century Gothic" charset="0"/>
                <a:ea typeface="Century Gothic" charset="0"/>
                <a:cs typeface="Century Gothic" charset="0"/>
              </a:rPr>
              <a:t>og mulighet til </a:t>
            </a:r>
            <a:br>
              <a:rPr lang="nb-NO" altLang="nb-NO" sz="1800" dirty="0" smtClean="0">
                <a:solidFill>
                  <a:srgbClr val="C00000"/>
                </a:solidFill>
                <a:latin typeface="Century Gothic" charset="0"/>
                <a:ea typeface="Century Gothic" charset="0"/>
                <a:cs typeface="Century Gothic" charset="0"/>
              </a:rPr>
            </a:br>
            <a:r>
              <a:rPr lang="nb-NO" altLang="nb-NO" sz="1800" dirty="0" smtClean="0">
                <a:solidFill>
                  <a:srgbClr val="C00000"/>
                </a:solidFill>
                <a:latin typeface="Century Gothic" charset="0"/>
                <a:ea typeface="Century Gothic" charset="0"/>
                <a:cs typeface="Century Gothic" charset="0"/>
              </a:rPr>
              <a:t>lesning fra Apostelgjerningene fra påske til pinse.</a:t>
            </a:r>
            <a:endParaRPr lang="nb-NO" altLang="nb-NO" sz="1800" dirty="0">
              <a:solidFill>
                <a:srgbClr val="C00000"/>
              </a:solidFill>
              <a:latin typeface="Century Gothic" charset="0"/>
              <a:ea typeface="Century Gothic" charset="0"/>
              <a:cs typeface="Century Gothic" charset="0"/>
            </a:endParaRPr>
          </a:p>
        </p:txBody>
      </p:sp>
      <p:sp>
        <p:nvSpPr>
          <p:cNvPr id="27653" name="Text Box 1"/>
          <p:cNvSpPr txBox="1">
            <a:spLocks noChangeArrowheads="1"/>
          </p:cNvSpPr>
          <p:nvPr/>
        </p:nvSpPr>
        <p:spPr bwMode="auto">
          <a:xfrm>
            <a:off x="178091" y="1722739"/>
            <a:ext cx="1928813" cy="5027612"/>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algn="ctr" eaLnBrk="1" hangingPunct="1">
              <a:lnSpc>
                <a:spcPct val="90000"/>
              </a:lnSpc>
              <a:spcBef>
                <a:spcPts val="550"/>
              </a:spcBef>
              <a:buNone/>
            </a:pPr>
            <a:endParaRPr lang="en-GB" altLang="nb-NO" sz="2000" dirty="0">
              <a:latin typeface="Comic Sans MS" charset="0"/>
            </a:endParaRPr>
          </a:p>
          <a:p>
            <a:pPr algn="ctr" eaLnBrk="1" hangingPunct="1">
              <a:lnSpc>
                <a:spcPct val="90000"/>
              </a:lnSpc>
              <a:spcBef>
                <a:spcPts val="550"/>
              </a:spcBef>
              <a:buNone/>
            </a:pPr>
            <a:r>
              <a:rPr lang="en-GB" altLang="nb-NO" sz="1900" dirty="0">
                <a:latin typeface="Century Gothic" charset="0"/>
                <a:ea typeface="Century Gothic" charset="0"/>
                <a:cs typeface="Century Gothic" charset="0"/>
              </a:rPr>
              <a:t>Tre </a:t>
            </a:r>
            <a:r>
              <a:rPr lang="en-GB" altLang="nb-NO" sz="1900" dirty="0" err="1">
                <a:latin typeface="Century Gothic" charset="0"/>
                <a:ea typeface="Century Gothic" charset="0"/>
                <a:cs typeface="Century Gothic" charset="0"/>
              </a:rPr>
              <a:t>rekker</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og</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flere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tekster</a:t>
            </a:r>
            <a:endParaRPr lang="en-GB" altLang="nb-NO" sz="1900" dirty="0">
              <a:latin typeface="Century Gothic" charset="0"/>
              <a:ea typeface="Century Gothic" charset="0"/>
              <a:cs typeface="Century Gothic" charset="0"/>
            </a:endParaRPr>
          </a:p>
          <a:p>
            <a:pPr algn="ctr" eaLnBrk="1" hangingPunct="1">
              <a:lnSpc>
                <a:spcPct val="90000"/>
              </a:lnSpc>
              <a:spcBef>
                <a:spcPts val="550"/>
              </a:spcBef>
              <a:buNone/>
            </a:pPr>
            <a:endParaRPr lang="en-GB" altLang="nb-NO" sz="1900" dirty="0">
              <a:latin typeface="Century Gothic" charset="0"/>
              <a:ea typeface="Century Gothic" charset="0"/>
              <a:cs typeface="Century Gothic" charset="0"/>
            </a:endParaRPr>
          </a:p>
          <a:p>
            <a:pPr algn="ctr" eaLnBrk="1" hangingPunct="1">
              <a:lnSpc>
                <a:spcPct val="90000"/>
              </a:lnSpc>
              <a:spcBef>
                <a:spcPts val="550"/>
              </a:spcBef>
              <a:buNone/>
            </a:pPr>
            <a:r>
              <a:rPr lang="en-GB" altLang="nb-NO" sz="1900" dirty="0" err="1">
                <a:latin typeface="Century Gothic" charset="0"/>
                <a:ea typeface="Century Gothic" charset="0"/>
                <a:cs typeface="Century Gothic" charset="0"/>
              </a:rPr>
              <a:t>Hvordan</a:t>
            </a:r>
            <a:r>
              <a:rPr lang="en-GB" altLang="nb-NO" sz="1900" dirty="0">
                <a:latin typeface="Century Gothic" charset="0"/>
                <a:ea typeface="Century Gothic" charset="0"/>
                <a:cs typeface="Century Gothic" charset="0"/>
              </a:rPr>
              <a:t> </a:t>
            </a:r>
            <a:br>
              <a:rPr lang="en-GB" altLang="nb-NO" sz="1900" dirty="0">
                <a:latin typeface="Century Gothic" charset="0"/>
                <a:ea typeface="Century Gothic" charset="0"/>
                <a:cs typeface="Century Gothic" charset="0"/>
              </a:rPr>
            </a:br>
            <a:r>
              <a:rPr lang="en-GB" altLang="nb-NO" sz="1900" dirty="0" err="1">
                <a:latin typeface="Century Gothic" charset="0"/>
                <a:ea typeface="Century Gothic" charset="0"/>
                <a:cs typeface="Century Gothic" charset="0"/>
              </a:rPr>
              <a:t>er</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tekstene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valgt</a:t>
            </a:r>
            <a:r>
              <a:rPr lang="en-GB" altLang="nb-NO" sz="1900" dirty="0">
                <a:latin typeface="Century Gothic" charset="0"/>
                <a:ea typeface="Century Gothic" charset="0"/>
                <a:cs typeface="Century Gothic" charset="0"/>
              </a:rPr>
              <a:t>?</a:t>
            </a:r>
          </a:p>
        </p:txBody>
      </p:sp>
      <p:pic>
        <p:nvPicPr>
          <p:cNvPr id="6"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6524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75711" y="1696085"/>
            <a:ext cx="1928812" cy="5019040"/>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algn="ctr" eaLnBrk="1" hangingPunct="1">
              <a:lnSpc>
                <a:spcPct val="90000"/>
              </a:lnSpc>
              <a:spcBef>
                <a:spcPts val="550"/>
              </a:spcBef>
              <a:buNone/>
            </a:pPr>
            <a:endParaRPr lang="en-GB" altLang="nb-NO" sz="1900" dirty="0" smtClean="0">
              <a:latin typeface="Century Gothic" charset="0"/>
              <a:ea typeface="Century Gothic" charset="0"/>
              <a:cs typeface="Century Gothic" charset="0"/>
            </a:endParaRPr>
          </a:p>
          <a:p>
            <a:pPr algn="ctr" eaLnBrk="1" hangingPunct="1">
              <a:lnSpc>
                <a:spcPct val="90000"/>
              </a:lnSpc>
              <a:spcBef>
                <a:spcPts val="550"/>
              </a:spcBef>
              <a:buNone/>
            </a:pPr>
            <a:r>
              <a:rPr lang="en-GB" altLang="nb-NO" sz="1900" dirty="0" err="1" smtClean="0">
                <a:latin typeface="Century Gothic" charset="0"/>
                <a:ea typeface="Century Gothic" charset="0"/>
                <a:cs typeface="Century Gothic" charset="0"/>
              </a:rPr>
              <a:t>Nemnd</a:t>
            </a:r>
            <a:r>
              <a:rPr lang="en-GB" altLang="nb-NO" sz="1900" dirty="0" smtClean="0">
                <a:latin typeface="Century Gothic" charset="0"/>
                <a:ea typeface="Century Gothic" charset="0"/>
                <a:cs typeface="Century Gothic" charset="0"/>
              </a:rPr>
              <a:t> for </a:t>
            </a:r>
            <a:r>
              <a:rPr lang="en-GB" altLang="nb-NO" sz="1900" dirty="0" err="1" smtClean="0">
                <a:latin typeface="Century Gothic" charset="0"/>
                <a:ea typeface="Century Gothic" charset="0"/>
                <a:cs typeface="Century Gothic" charset="0"/>
              </a:rPr>
              <a:t>gudstjenesteliv</a:t>
            </a:r>
            <a:r>
              <a:rPr lang="en-GB" altLang="nb-NO" sz="1900" dirty="0" smtClean="0">
                <a:latin typeface="Century Gothic" charset="0"/>
                <a:ea typeface="Century Gothic" charset="0"/>
                <a:cs typeface="Century Gothic" charset="0"/>
              </a:rPr>
              <a:t> </a:t>
            </a:r>
            <a:br>
              <a:rPr lang="en-GB" altLang="nb-NO" sz="1900" dirty="0" smtClean="0">
                <a:latin typeface="Century Gothic" charset="0"/>
                <a:ea typeface="Century Gothic" charset="0"/>
                <a:cs typeface="Century Gothic" charset="0"/>
              </a:rPr>
            </a:br>
            <a:r>
              <a:rPr lang="en-GB" altLang="nb-NO" sz="1900" dirty="0" err="1" smtClean="0">
                <a:latin typeface="Century Gothic" charset="0"/>
                <a:ea typeface="Century Gothic" charset="0"/>
                <a:cs typeface="Century Gothic" charset="0"/>
              </a:rPr>
              <a:t>satte</a:t>
            </a:r>
            <a:r>
              <a:rPr lang="en-GB" altLang="nb-NO" sz="1900" dirty="0" smtClean="0">
                <a:latin typeface="Century Gothic" charset="0"/>
                <a:ea typeface="Century Gothic" charset="0"/>
                <a:cs typeface="Century Gothic" charset="0"/>
              </a:rPr>
              <a:t> </a:t>
            </a:r>
            <a:r>
              <a:rPr lang="en-GB" altLang="nb-NO" sz="1900" dirty="0" err="1" smtClean="0">
                <a:latin typeface="Century Gothic" charset="0"/>
                <a:ea typeface="Century Gothic" charset="0"/>
                <a:cs typeface="Century Gothic" charset="0"/>
              </a:rPr>
              <a:t>opp</a:t>
            </a:r>
            <a:r>
              <a:rPr lang="en-GB" altLang="nb-NO" sz="1900" dirty="0" smtClean="0">
                <a:latin typeface="Century Gothic" charset="0"/>
                <a:ea typeface="Century Gothic" charset="0"/>
                <a:cs typeface="Century Gothic" charset="0"/>
              </a:rPr>
              <a:t/>
            </a:r>
            <a:br>
              <a:rPr lang="en-GB" altLang="nb-NO" sz="1900" dirty="0" smtClean="0">
                <a:latin typeface="Century Gothic" charset="0"/>
                <a:ea typeface="Century Gothic" charset="0"/>
                <a:cs typeface="Century Gothic" charset="0"/>
              </a:rPr>
            </a:br>
            <a:r>
              <a:rPr lang="en-GB" altLang="nb-NO" sz="1900" dirty="0" err="1" smtClean="0">
                <a:latin typeface="Century Gothic" charset="0"/>
                <a:ea typeface="Century Gothic" charset="0"/>
                <a:cs typeface="Century Gothic" charset="0"/>
              </a:rPr>
              <a:t>ni</a:t>
            </a:r>
            <a:r>
              <a:rPr lang="en-GB" altLang="nb-NO" sz="1900" dirty="0" smtClean="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mål</a:t>
            </a:r>
            <a:r>
              <a:rPr lang="en-GB" altLang="nb-NO" sz="1900" dirty="0">
                <a:latin typeface="Century Gothic" charset="0"/>
                <a:ea typeface="Century Gothic" charset="0"/>
                <a:cs typeface="Century Gothic" charset="0"/>
              </a:rPr>
              <a:t> </a:t>
            </a:r>
            <a:r>
              <a:rPr lang="en-GB" altLang="nb-NO" sz="1900" dirty="0" smtClean="0">
                <a:latin typeface="Century Gothic" charset="0"/>
                <a:ea typeface="Century Gothic" charset="0"/>
                <a:cs typeface="Century Gothic" charset="0"/>
              </a:rPr>
              <a:t>for </a:t>
            </a:r>
            <a:r>
              <a:rPr lang="en-GB" altLang="nb-NO" sz="1900" dirty="0" err="1">
                <a:latin typeface="Century Gothic" charset="0"/>
                <a:ea typeface="Century Gothic" charset="0"/>
                <a:cs typeface="Century Gothic" charset="0"/>
              </a:rPr>
              <a:t>arbeidet</a:t>
            </a:r>
            <a:r>
              <a:rPr lang="en-GB" altLang="nb-NO" sz="1900" dirty="0">
                <a:latin typeface="Century Gothic" charset="0"/>
                <a:ea typeface="Century Gothic" charset="0"/>
                <a:cs typeface="Century Gothic" charset="0"/>
              </a:rPr>
              <a:t> </a:t>
            </a:r>
            <a:r>
              <a:rPr lang="en-GB" altLang="nb-NO" sz="1900" dirty="0" smtClean="0">
                <a:latin typeface="Century Gothic" charset="0"/>
                <a:ea typeface="Century Gothic" charset="0"/>
                <a:cs typeface="Century Gothic" charset="0"/>
              </a:rPr>
              <a:t>med</a:t>
            </a:r>
            <a:r>
              <a:rPr lang="en-GB" altLang="nb-NO" sz="1900" dirty="0">
                <a:latin typeface="Century Gothic" charset="0"/>
                <a:ea typeface="Century Gothic" charset="0"/>
                <a:cs typeface="Century Gothic" charset="0"/>
              </a:rPr>
              <a:t/>
            </a:r>
            <a:br>
              <a:rPr lang="en-GB" altLang="nb-NO" sz="1900" dirty="0">
                <a:latin typeface="Century Gothic" charset="0"/>
                <a:ea typeface="Century Gothic" charset="0"/>
                <a:cs typeface="Century Gothic" charset="0"/>
              </a:rPr>
            </a:br>
            <a:r>
              <a:rPr lang="en-GB" altLang="nb-NO" sz="1900" dirty="0" err="1">
                <a:latin typeface="Century Gothic" charset="0"/>
                <a:ea typeface="Century Gothic" charset="0"/>
                <a:cs typeface="Century Gothic" charset="0"/>
              </a:rPr>
              <a:t>nye</a:t>
            </a:r>
            <a:r>
              <a:rPr lang="en-GB" altLang="nb-NO" sz="1900" dirty="0">
                <a:latin typeface="Century Gothic" charset="0"/>
                <a:ea typeface="Century Gothic" charset="0"/>
                <a:cs typeface="Century Gothic" charset="0"/>
              </a:rPr>
              <a:t> </a:t>
            </a:r>
            <a:r>
              <a:rPr lang="en-GB" altLang="nb-NO" sz="1900" dirty="0" err="1" smtClean="0">
                <a:latin typeface="Century Gothic" charset="0"/>
                <a:ea typeface="Century Gothic" charset="0"/>
                <a:cs typeface="Century Gothic" charset="0"/>
              </a:rPr>
              <a:t>tekster</a:t>
            </a:r>
            <a:r>
              <a:rPr lang="en-GB" altLang="nb-NO" sz="1900" dirty="0" smtClean="0">
                <a:latin typeface="Century Gothic" charset="0"/>
                <a:ea typeface="Century Gothic" charset="0"/>
                <a:cs typeface="Century Gothic" charset="0"/>
              </a:rPr>
              <a:t>.</a:t>
            </a:r>
            <a:endParaRPr lang="en-GB" altLang="nb-NO" sz="1900" dirty="0">
              <a:latin typeface="Century Gothic" charset="0"/>
              <a:ea typeface="Century Gothic" charset="0"/>
              <a:cs typeface="Century Gothic" charset="0"/>
            </a:endParaRPr>
          </a:p>
        </p:txBody>
      </p:sp>
      <p:sp>
        <p:nvSpPr>
          <p:cNvPr id="9218" name="Text Box 2"/>
          <p:cNvSpPr txBox="1">
            <a:spLocks noChangeArrowheads="1"/>
          </p:cNvSpPr>
          <p:nvPr/>
        </p:nvSpPr>
        <p:spPr bwMode="auto">
          <a:xfrm>
            <a:off x="2277979" y="214313"/>
            <a:ext cx="9721516" cy="6500812"/>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90000"/>
              </a:lnSpc>
              <a:spcBef>
                <a:spcPts val="700"/>
              </a:spcBef>
              <a:buClr>
                <a:srgbClr val="990000"/>
              </a:buClr>
              <a:buNone/>
            </a:pPr>
            <a:r>
              <a:rPr lang="en-GB" altLang="nb-NO" sz="2000" dirty="0">
                <a:solidFill>
                  <a:srgbClr val="002060"/>
                </a:solidFill>
                <a:latin typeface="Century Gothic" charset="0"/>
                <a:ea typeface="Century Gothic" charset="0"/>
                <a:cs typeface="Century Gothic" charset="0"/>
              </a:rPr>
              <a:t>1</a:t>
            </a:r>
            <a:r>
              <a:rPr lang="en-GB" altLang="nb-NO" sz="2000" dirty="0" smtClean="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Bredt</a:t>
            </a:r>
            <a:r>
              <a:rPr lang="en-GB" altLang="nb-NO" sz="2000" dirty="0" smtClean="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tilfang</a:t>
            </a:r>
            <a:r>
              <a:rPr lang="en-GB" altLang="nb-NO" sz="2000" dirty="0" smtClean="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av</a:t>
            </a:r>
            <a:r>
              <a:rPr lang="en-GB" altLang="nb-NO" sz="2000" dirty="0" smtClean="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tekster</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a:solidFill>
                  <a:srgbClr val="002060"/>
                </a:solidFill>
                <a:latin typeface="Century Gothic" charset="0"/>
                <a:ea typeface="Century Gothic" charset="0"/>
                <a:cs typeface="Century Gothic" charset="0"/>
              </a:rPr>
              <a:t>2</a:t>
            </a:r>
            <a:r>
              <a:rPr lang="en-GB" altLang="nb-NO" sz="2000" dirty="0" smtClean="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Sammenheng</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mellom</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tekstene</a:t>
            </a:r>
            <a:r>
              <a:rPr lang="en-GB" altLang="nb-NO" sz="2000" dirty="0">
                <a:solidFill>
                  <a:srgbClr val="002060"/>
                </a:solidFill>
                <a:latin typeface="Century Gothic" charset="0"/>
                <a:ea typeface="Century Gothic" charset="0"/>
                <a:cs typeface="Century Gothic" charset="0"/>
              </a:rPr>
              <a:t> </a:t>
            </a:r>
            <a:br>
              <a:rPr lang="en-GB" altLang="nb-NO" sz="2000" dirty="0">
                <a:solidFill>
                  <a:srgbClr val="002060"/>
                </a:solidFill>
                <a:latin typeface="Century Gothic" charset="0"/>
                <a:ea typeface="Century Gothic" charset="0"/>
                <a:cs typeface="Century Gothic" charset="0"/>
              </a:rPr>
            </a:b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på</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samme</a:t>
            </a:r>
            <a:r>
              <a:rPr lang="en-GB" altLang="nb-NO" sz="2000" dirty="0">
                <a:solidFill>
                  <a:srgbClr val="002060"/>
                </a:solidFill>
                <a:latin typeface="Century Gothic" charset="0"/>
                <a:ea typeface="Century Gothic" charset="0"/>
                <a:cs typeface="Century Gothic" charset="0"/>
              </a:rPr>
              <a:t> </a:t>
            </a:r>
            <a:r>
              <a:rPr lang="en-GB" altLang="nb-NO" sz="2000" dirty="0" smtClean="0">
                <a:solidFill>
                  <a:srgbClr val="002060"/>
                </a:solidFill>
                <a:latin typeface="Century Gothic" charset="0"/>
                <a:ea typeface="Century Gothic" charset="0"/>
                <a:cs typeface="Century Gothic" charset="0"/>
              </a:rPr>
              <a:t>dag </a:t>
            </a:r>
            <a:r>
              <a:rPr lang="en-GB" altLang="nb-NO" sz="2000" dirty="0" err="1" smtClean="0">
                <a:solidFill>
                  <a:srgbClr val="002060"/>
                </a:solidFill>
                <a:latin typeface="Century Gothic" charset="0"/>
                <a:ea typeface="Century Gothic" charset="0"/>
                <a:cs typeface="Century Gothic" charset="0"/>
              </a:rPr>
              <a:t>og</a:t>
            </a:r>
            <a:r>
              <a:rPr lang="en-GB" altLang="nb-NO" sz="2000" dirty="0" smtClean="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på</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søndagene</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før</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og</a:t>
            </a:r>
            <a:r>
              <a:rPr lang="en-GB" altLang="nb-NO" sz="2000" dirty="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etter</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3. </a:t>
            </a:r>
            <a:r>
              <a:rPr lang="en-GB" altLang="nb-NO" sz="2000" dirty="0" err="1">
                <a:solidFill>
                  <a:srgbClr val="002060"/>
                </a:solidFill>
                <a:latin typeface="Century Gothic" charset="0"/>
                <a:ea typeface="Century Gothic" charset="0"/>
                <a:cs typeface="Century Gothic" charset="0"/>
              </a:rPr>
              <a:t>Utvikling</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fra</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søndag</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til</a:t>
            </a:r>
            <a:r>
              <a:rPr lang="en-GB" altLang="nb-NO" sz="2000" dirty="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søndag</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4. </a:t>
            </a:r>
            <a:r>
              <a:rPr lang="en-GB" altLang="nb-NO" sz="2000" dirty="0" err="1">
                <a:solidFill>
                  <a:srgbClr val="002060"/>
                </a:solidFill>
                <a:latin typeface="Century Gothic" charset="0"/>
                <a:ea typeface="Century Gothic" charset="0"/>
                <a:cs typeface="Century Gothic" charset="0"/>
              </a:rPr>
              <a:t>Fokus</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på</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lange</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og</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korte</a:t>
            </a:r>
            <a:r>
              <a:rPr lang="en-GB" altLang="nb-NO" sz="2000" dirty="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tekster</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5. </a:t>
            </a:r>
            <a:r>
              <a:rPr lang="en-GB" altLang="nb-NO" sz="2000" dirty="0" err="1">
                <a:solidFill>
                  <a:srgbClr val="002060"/>
                </a:solidFill>
                <a:latin typeface="Century Gothic" charset="0"/>
                <a:ea typeface="Century Gothic" charset="0"/>
                <a:cs typeface="Century Gothic" charset="0"/>
              </a:rPr>
              <a:t>Egnethet</a:t>
            </a:r>
            <a:r>
              <a:rPr lang="en-GB" altLang="nb-NO" sz="2000" dirty="0">
                <a:solidFill>
                  <a:srgbClr val="002060"/>
                </a:solidFill>
                <a:latin typeface="Century Gothic" charset="0"/>
                <a:ea typeface="Century Gothic" charset="0"/>
                <a:cs typeface="Century Gothic" charset="0"/>
              </a:rPr>
              <a:t> for </a:t>
            </a:r>
            <a:r>
              <a:rPr lang="en-GB" altLang="nb-NO" sz="2000" dirty="0" err="1">
                <a:solidFill>
                  <a:srgbClr val="002060"/>
                </a:solidFill>
                <a:latin typeface="Century Gothic" charset="0"/>
                <a:ea typeface="Century Gothic" charset="0"/>
                <a:cs typeface="Century Gothic" charset="0"/>
              </a:rPr>
              <a:t>høytlesning</a:t>
            </a:r>
            <a:r>
              <a:rPr lang="en-GB" altLang="nb-NO" sz="2000" dirty="0">
                <a:solidFill>
                  <a:srgbClr val="002060"/>
                </a:solidFill>
                <a:latin typeface="Century Gothic" charset="0"/>
                <a:ea typeface="Century Gothic" charset="0"/>
                <a:cs typeface="Century Gothic" charset="0"/>
              </a:rPr>
              <a:t> </a:t>
            </a:r>
          </a:p>
          <a:p>
            <a:pPr eaLnBrk="1" hangingPunct="1">
              <a:lnSpc>
                <a:spcPct val="90000"/>
              </a:lnSpc>
              <a:spcBef>
                <a:spcPts val="700"/>
              </a:spcBef>
              <a:buClr>
                <a:srgbClr val="990000"/>
              </a:buClr>
              <a:buNone/>
            </a:pP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6. </a:t>
            </a:r>
            <a:r>
              <a:rPr lang="en-GB" altLang="nb-NO" sz="2000" dirty="0" err="1" smtClean="0">
                <a:solidFill>
                  <a:srgbClr val="002060"/>
                </a:solidFill>
                <a:latin typeface="Century Gothic" charset="0"/>
                <a:ea typeface="Century Gothic" charset="0"/>
                <a:cs typeface="Century Gothic" charset="0"/>
              </a:rPr>
              <a:t>Inkluderende</a:t>
            </a:r>
            <a:r>
              <a:rPr lang="en-GB" altLang="nb-NO" sz="2000" dirty="0" smtClean="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språk</a:t>
            </a:r>
            <a:endParaRPr lang="en-GB" altLang="nb-NO" sz="2000" dirty="0" smtClean="0">
              <a:solidFill>
                <a:srgbClr val="002060"/>
              </a:solidFill>
              <a:latin typeface="Century Gothic" charset="0"/>
              <a:ea typeface="Century Gothic" charset="0"/>
              <a:cs typeface="Century Gothic" charset="0"/>
            </a:endParaRPr>
          </a:p>
          <a:p>
            <a:pPr marL="514350" indent="-514350" eaLnBrk="1" hangingPunct="1">
              <a:lnSpc>
                <a:spcPct val="90000"/>
              </a:lnSpc>
              <a:spcBef>
                <a:spcPts val="700"/>
              </a:spcBef>
              <a:buClr>
                <a:srgbClr val="990000"/>
              </a:buClr>
              <a:buAutoNum type="alphaLcPeriod" startAt="6"/>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7. </a:t>
            </a:r>
            <a:r>
              <a:rPr lang="en-GB" altLang="nb-NO" sz="2000" dirty="0" err="1">
                <a:solidFill>
                  <a:srgbClr val="002060"/>
                </a:solidFill>
                <a:latin typeface="Century Gothic" charset="0"/>
                <a:ea typeface="Century Gothic" charset="0"/>
                <a:cs typeface="Century Gothic" charset="0"/>
              </a:rPr>
              <a:t>Egnethet</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ved</a:t>
            </a:r>
            <a:r>
              <a:rPr lang="en-GB" altLang="nb-NO" sz="2000" dirty="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familiegudstjenester</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8. </a:t>
            </a:r>
            <a:r>
              <a:rPr lang="en-GB" altLang="nb-NO" sz="2000" dirty="0" err="1">
                <a:solidFill>
                  <a:srgbClr val="002060"/>
                </a:solidFill>
                <a:latin typeface="Century Gothic" charset="0"/>
                <a:ea typeface="Century Gothic" charset="0"/>
                <a:cs typeface="Century Gothic" charset="0"/>
              </a:rPr>
              <a:t>Mellomkirkelig</a:t>
            </a:r>
            <a:r>
              <a:rPr lang="en-GB" altLang="nb-NO" sz="2000" dirty="0">
                <a:solidFill>
                  <a:srgbClr val="002060"/>
                </a:solidFill>
                <a:latin typeface="Century Gothic" charset="0"/>
                <a:ea typeface="Century Gothic" charset="0"/>
                <a:cs typeface="Century Gothic" charset="0"/>
              </a:rPr>
              <a:t> </a:t>
            </a:r>
            <a:r>
              <a:rPr lang="en-GB" altLang="nb-NO" sz="2000" dirty="0" err="1" smtClean="0">
                <a:solidFill>
                  <a:srgbClr val="002060"/>
                </a:solidFill>
                <a:latin typeface="Century Gothic" charset="0"/>
                <a:ea typeface="Century Gothic" charset="0"/>
                <a:cs typeface="Century Gothic" charset="0"/>
              </a:rPr>
              <a:t>perspektiv</a:t>
            </a:r>
            <a:endParaRPr lang="en-GB" altLang="nb-NO" sz="2000" dirty="0" smtClean="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endParaRPr lang="en-GB" altLang="nb-NO" sz="2000" dirty="0">
              <a:solidFill>
                <a:srgbClr val="002060"/>
              </a:solidFill>
              <a:latin typeface="Century Gothic" charset="0"/>
              <a:ea typeface="Century Gothic" charset="0"/>
              <a:cs typeface="Century Gothic" charset="0"/>
            </a:endParaRPr>
          </a:p>
          <a:p>
            <a:pPr eaLnBrk="1" hangingPunct="1">
              <a:lnSpc>
                <a:spcPct val="90000"/>
              </a:lnSpc>
              <a:spcBef>
                <a:spcPts val="700"/>
              </a:spcBef>
              <a:buClr>
                <a:srgbClr val="990000"/>
              </a:buClr>
              <a:buNone/>
            </a:pPr>
            <a:r>
              <a:rPr lang="en-GB" altLang="nb-NO" sz="2000" dirty="0" smtClean="0">
                <a:solidFill>
                  <a:srgbClr val="002060"/>
                </a:solidFill>
                <a:latin typeface="Century Gothic" charset="0"/>
                <a:ea typeface="Century Gothic" charset="0"/>
                <a:cs typeface="Century Gothic" charset="0"/>
              </a:rPr>
              <a:t>9. </a:t>
            </a:r>
            <a:r>
              <a:rPr lang="en-GB" altLang="nb-NO" sz="2000" dirty="0" err="1" smtClean="0">
                <a:solidFill>
                  <a:srgbClr val="002060"/>
                </a:solidFill>
                <a:latin typeface="Century Gothic" charset="0"/>
                <a:ea typeface="Century Gothic" charset="0"/>
                <a:cs typeface="Century Gothic" charset="0"/>
              </a:rPr>
              <a:t>Mer</a:t>
            </a:r>
            <a:r>
              <a:rPr lang="en-GB" altLang="nb-NO" sz="2000" dirty="0" smtClean="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av</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treenighetens</a:t>
            </a:r>
            <a:r>
              <a:rPr lang="en-GB" altLang="nb-NO" sz="2000" dirty="0">
                <a:solidFill>
                  <a:srgbClr val="002060"/>
                </a:solidFill>
                <a:latin typeface="Century Gothic" charset="0"/>
                <a:ea typeface="Century Gothic" charset="0"/>
                <a:cs typeface="Century Gothic" charset="0"/>
              </a:rPr>
              <a:t> </a:t>
            </a:r>
            <a:r>
              <a:rPr lang="en-GB" altLang="nb-NO" sz="2000" dirty="0" err="1">
                <a:solidFill>
                  <a:srgbClr val="002060"/>
                </a:solidFill>
                <a:latin typeface="Century Gothic" charset="0"/>
                <a:ea typeface="Century Gothic" charset="0"/>
                <a:cs typeface="Century Gothic" charset="0"/>
              </a:rPr>
              <a:t>bredde</a:t>
            </a:r>
            <a:endParaRPr lang="en-GB" altLang="nb-NO" sz="2000" dirty="0">
              <a:solidFill>
                <a:srgbClr val="002060"/>
              </a:solidFill>
              <a:latin typeface="Century Gothic" charset="0"/>
              <a:ea typeface="Century Gothic" charset="0"/>
              <a:cs typeface="Century Gothic" charset="0"/>
            </a:endParaRPr>
          </a:p>
        </p:txBody>
      </p:sp>
      <p:pic>
        <p:nvPicPr>
          <p:cNvPr id="5" name="Bild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804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9218">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92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9218">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9218">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9218">
                                            <p:txEl>
                                              <p:pRg st="14" end="1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921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84442" y="1628775"/>
            <a:ext cx="1922462" cy="5030788"/>
          </a:xfrm>
          <a:prstGeom prst="rect">
            <a:avLst/>
          </a:prstGeom>
          <a:noFill/>
          <a:ln w="9360">
            <a:solidFill>
              <a:srgbClr val="808080"/>
            </a:solidFill>
            <a:miter lim="800000"/>
            <a:headEnd/>
            <a:tailEnd/>
          </a:ln>
        </p:spPr>
        <p:txBody>
          <a:bodyPr lIns="90000" tIns="46800" rIns="90000" bIns="46800"/>
          <a:lstStyle>
            <a:lvl1pPr>
              <a:lnSpc>
                <a:spcPct val="58000"/>
              </a:lnSpc>
              <a:spcBef>
                <a:spcPts val="8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None/>
            </a:pPr>
            <a:r>
              <a:rPr lang="en-GB" altLang="nb-NO" sz="1900" dirty="0" err="1">
                <a:latin typeface="Century Gothic" charset="0"/>
                <a:ea typeface="Century Gothic" charset="0"/>
                <a:cs typeface="Century Gothic" charset="0"/>
              </a:rPr>
              <a:t>Bredde</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i</a:t>
            </a:r>
            <a:r>
              <a:rPr lang="en-GB" altLang="nb-NO" sz="1900" dirty="0">
                <a:latin typeface="Century Gothic" charset="0"/>
                <a:ea typeface="Century Gothic" charset="0"/>
                <a:cs typeface="Century Gothic" charset="0"/>
              </a:rPr>
              <a:t> </a:t>
            </a:r>
            <a:r>
              <a:rPr lang="en-GB" altLang="nb-NO" sz="1900" dirty="0" err="1">
                <a:latin typeface="Century Gothic" charset="0"/>
                <a:ea typeface="Century Gothic" charset="0"/>
                <a:cs typeface="Century Gothic" charset="0"/>
              </a:rPr>
              <a:t>bibelstoffet</a:t>
            </a:r>
            <a:endParaRPr lang="en-GB" altLang="nb-NO" sz="1900" dirty="0">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Sammenheng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Utvikling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Tekstlengde</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Høytlesning</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Inkluderende</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Fortellinger</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Ekumenikk</a:t>
            </a:r>
            <a:endParaRPr lang="en-GB" altLang="nb-NO" sz="1900" dirty="0">
              <a:solidFill>
                <a:schemeClr val="bg1">
                  <a:lumMod val="75000"/>
                </a:schemeClr>
              </a:solidFill>
              <a:latin typeface="Century Gothic" charset="0"/>
              <a:ea typeface="Century Gothic" charset="0"/>
              <a:cs typeface="Century Gothic" charset="0"/>
            </a:endParaRPr>
          </a:p>
          <a:p>
            <a:pPr eaLnBrk="1" hangingPunct="1">
              <a:lnSpc>
                <a:spcPct val="100000"/>
              </a:lnSpc>
              <a:spcBef>
                <a:spcPts val="500"/>
              </a:spcBef>
              <a:buClr>
                <a:srgbClr val="F8F8F8"/>
              </a:buClr>
              <a:buNone/>
            </a:pPr>
            <a:r>
              <a:rPr lang="en-GB" altLang="nb-NO" sz="1900" dirty="0" err="1">
                <a:solidFill>
                  <a:schemeClr val="bg1">
                    <a:lumMod val="75000"/>
                  </a:schemeClr>
                </a:solidFill>
                <a:latin typeface="Century Gothic" charset="0"/>
                <a:ea typeface="Century Gothic" charset="0"/>
                <a:cs typeface="Century Gothic" charset="0"/>
              </a:rPr>
              <a:t>Bredde</a:t>
            </a:r>
            <a:r>
              <a:rPr lang="en-GB" altLang="nb-NO" sz="1900" dirty="0">
                <a:solidFill>
                  <a:schemeClr val="bg1">
                    <a:lumMod val="75000"/>
                  </a:schemeClr>
                </a:solidFill>
                <a:latin typeface="Century Gothic" charset="0"/>
                <a:ea typeface="Century Gothic" charset="0"/>
                <a:cs typeface="Century Gothic" charset="0"/>
              </a:rPr>
              <a:t> </a:t>
            </a:r>
            <a:r>
              <a:rPr lang="en-GB" altLang="nb-NO" sz="1900" dirty="0" err="1">
                <a:solidFill>
                  <a:schemeClr val="bg1">
                    <a:lumMod val="75000"/>
                  </a:schemeClr>
                </a:solidFill>
                <a:latin typeface="Century Gothic" charset="0"/>
                <a:ea typeface="Century Gothic" charset="0"/>
                <a:cs typeface="Century Gothic" charset="0"/>
              </a:rPr>
              <a:t>i</a:t>
            </a:r>
            <a:r>
              <a:rPr lang="en-GB" altLang="nb-NO" sz="1900" dirty="0">
                <a:solidFill>
                  <a:schemeClr val="bg1">
                    <a:lumMod val="75000"/>
                  </a:schemeClr>
                </a:solidFill>
                <a:latin typeface="Century Gothic" charset="0"/>
                <a:ea typeface="Century Gothic" charset="0"/>
                <a:cs typeface="Century Gothic" charset="0"/>
              </a:rPr>
              <a:t> </a:t>
            </a:r>
            <a:r>
              <a:rPr lang="en-GB" altLang="nb-NO" sz="1900" dirty="0" err="1">
                <a:solidFill>
                  <a:schemeClr val="bg1">
                    <a:lumMod val="75000"/>
                  </a:schemeClr>
                </a:solidFill>
                <a:latin typeface="Century Gothic" charset="0"/>
                <a:ea typeface="Century Gothic" charset="0"/>
                <a:cs typeface="Century Gothic" charset="0"/>
              </a:rPr>
              <a:t>teksttema</a:t>
            </a:r>
            <a:endParaRPr lang="en-GB" altLang="nb-NO" sz="1900" dirty="0">
              <a:solidFill>
                <a:schemeClr val="bg1">
                  <a:lumMod val="75000"/>
                </a:schemeClr>
              </a:solidFill>
              <a:latin typeface="Century Gothic" charset="0"/>
              <a:ea typeface="Century Gothic" charset="0"/>
              <a:cs typeface="Century Gothic" charset="0"/>
            </a:endParaRPr>
          </a:p>
        </p:txBody>
      </p:sp>
      <p:sp>
        <p:nvSpPr>
          <p:cNvPr id="10242" name="Text Box 2"/>
          <p:cNvSpPr txBox="1">
            <a:spLocks noChangeArrowheads="1"/>
          </p:cNvSpPr>
          <p:nvPr/>
        </p:nvSpPr>
        <p:spPr bwMode="auto">
          <a:xfrm>
            <a:off x="2326105" y="214313"/>
            <a:ext cx="9609221" cy="6445250"/>
          </a:xfrm>
          <a:prstGeom prst="rect">
            <a:avLst/>
          </a:prstGeom>
          <a:noFill/>
          <a:ln w="9360">
            <a:noFill/>
            <a:miter lim="800000"/>
            <a:headEnd/>
            <a:tailEnd/>
          </a:ln>
          <a:extLst>
            <a:ext uri="{909E8E84-426E-40DD-AFC4-6F175D3DCCD1}">
              <a14:hiddenFill xmlns:a14="http://schemas.microsoft.com/office/drawing/2010/main">
                <a:solidFill>
                  <a:srgbClr val="FFFFFF"/>
                </a:solidFill>
              </a14:hiddenFill>
            </a:ext>
          </a:extLst>
        </p:spPr>
        <p:txBody>
          <a:bodyPr/>
          <a:lstStyle>
            <a:lvl1pPr marL="522288" indent="-522288">
              <a:lnSpc>
                <a:spcPct val="58000"/>
              </a:lnSpc>
              <a:spcBef>
                <a:spcPts val="800"/>
              </a:spcBef>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tabLst>
                <a:tab pos="522288" algn="l"/>
                <a:tab pos="969963" algn="l"/>
                <a:tab pos="1419225" algn="l"/>
                <a:tab pos="1868488" algn="l"/>
                <a:tab pos="2317750" algn="l"/>
                <a:tab pos="2767013" algn="l"/>
                <a:tab pos="3216275" algn="l"/>
                <a:tab pos="3665538" algn="l"/>
                <a:tab pos="4114800" algn="l"/>
                <a:tab pos="4564063" algn="l"/>
                <a:tab pos="5013325" algn="l"/>
                <a:tab pos="5462588" algn="l"/>
                <a:tab pos="5911850" algn="l"/>
                <a:tab pos="6361113" algn="l"/>
                <a:tab pos="6810375" algn="l"/>
                <a:tab pos="7259638" algn="l"/>
                <a:tab pos="7708900" algn="l"/>
                <a:tab pos="8158163" algn="l"/>
                <a:tab pos="8607425" algn="l"/>
                <a:tab pos="9056688" algn="l"/>
                <a:tab pos="9505950" algn="l"/>
              </a:tabLst>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700"/>
              </a:spcBef>
              <a:buClr>
                <a:srgbClr val="990000"/>
              </a:buClr>
              <a:buNone/>
            </a:pPr>
            <a:r>
              <a:rPr lang="en-GB" altLang="nb-NO" sz="2400" dirty="0" smtClean="0">
                <a:solidFill>
                  <a:srgbClr val="002060"/>
                </a:solidFill>
                <a:latin typeface="Century Gothic" charset="0"/>
                <a:ea typeface="Century Gothic" charset="0"/>
                <a:cs typeface="Century Gothic" charset="0"/>
              </a:rPr>
              <a:t>1. </a:t>
            </a:r>
            <a:r>
              <a:rPr lang="en-GB" altLang="nb-NO" sz="2400" dirty="0" err="1">
                <a:solidFill>
                  <a:srgbClr val="002060"/>
                </a:solidFill>
                <a:latin typeface="Century Gothic" charset="0"/>
                <a:ea typeface="Century Gothic" charset="0"/>
                <a:cs typeface="Century Gothic" charset="0"/>
              </a:rPr>
              <a:t>Bredt</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tilfang</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av</a:t>
            </a:r>
            <a:r>
              <a:rPr lang="en-GB" altLang="nb-NO" sz="2400" dirty="0">
                <a:solidFill>
                  <a:srgbClr val="002060"/>
                </a:solidFill>
                <a:latin typeface="Century Gothic" charset="0"/>
                <a:ea typeface="Century Gothic" charset="0"/>
                <a:cs typeface="Century Gothic" charset="0"/>
              </a:rPr>
              <a:t> </a:t>
            </a:r>
            <a:r>
              <a:rPr lang="en-GB" altLang="nb-NO" sz="2400" dirty="0" err="1">
                <a:solidFill>
                  <a:srgbClr val="002060"/>
                </a:solidFill>
                <a:latin typeface="Century Gothic" charset="0"/>
                <a:ea typeface="Century Gothic" charset="0"/>
                <a:cs typeface="Century Gothic" charset="0"/>
              </a:rPr>
              <a:t>tekster</a:t>
            </a:r>
            <a:endParaRPr lang="en-GB" altLang="nb-NO" sz="2400" dirty="0">
              <a:solidFill>
                <a:srgbClr val="00206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r>
              <a:rPr lang="en-GB" altLang="nb-NO" sz="2000" dirty="0" err="1">
                <a:solidFill>
                  <a:srgbClr val="C00000"/>
                </a:solidFill>
                <a:latin typeface="Century Gothic" charset="0"/>
                <a:ea typeface="Century Gothic" charset="0"/>
                <a:cs typeface="Century Gothic" charset="0"/>
              </a:rPr>
              <a:t>Økning</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fra</a:t>
            </a:r>
            <a:r>
              <a:rPr lang="en-GB" altLang="nb-NO" sz="2000" dirty="0">
                <a:solidFill>
                  <a:srgbClr val="C00000"/>
                </a:solidFill>
                <a:latin typeface="Century Gothic" charset="0"/>
                <a:ea typeface="Century Gothic" charset="0"/>
                <a:cs typeface="Century Gothic" charset="0"/>
              </a:rPr>
              <a:t> 2 </a:t>
            </a:r>
            <a:r>
              <a:rPr lang="en-GB" altLang="nb-NO" sz="2000" dirty="0" err="1">
                <a:solidFill>
                  <a:srgbClr val="C00000"/>
                </a:solidFill>
                <a:latin typeface="Century Gothic" charset="0"/>
                <a:ea typeface="Century Gothic" charset="0"/>
                <a:cs typeface="Century Gothic" charset="0"/>
              </a:rPr>
              <a:t>til</a:t>
            </a:r>
            <a:r>
              <a:rPr lang="en-GB" altLang="nb-NO" sz="2000" dirty="0">
                <a:solidFill>
                  <a:srgbClr val="C00000"/>
                </a:solidFill>
                <a:latin typeface="Century Gothic" charset="0"/>
                <a:ea typeface="Century Gothic" charset="0"/>
                <a:cs typeface="Century Gothic" charset="0"/>
              </a:rPr>
              <a:t> 3 </a:t>
            </a:r>
            <a:r>
              <a:rPr lang="en-GB" altLang="nb-NO" sz="2000" dirty="0" err="1">
                <a:solidFill>
                  <a:srgbClr val="C00000"/>
                </a:solidFill>
                <a:latin typeface="Century Gothic" charset="0"/>
                <a:ea typeface="Century Gothic" charset="0"/>
                <a:cs typeface="Century Gothic" charset="0"/>
              </a:rPr>
              <a:t>tekstrekker</a:t>
            </a:r>
            <a:endParaRPr lang="en-GB" altLang="nb-NO" sz="2000" dirty="0">
              <a:solidFill>
                <a:srgbClr val="C0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smtClean="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smtClean="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r>
              <a:rPr lang="en-GB" altLang="nb-NO" sz="2000" dirty="0" err="1" smtClean="0">
                <a:solidFill>
                  <a:srgbClr val="C00000"/>
                </a:solidFill>
                <a:latin typeface="Century Gothic" charset="0"/>
                <a:ea typeface="Century Gothic" charset="0"/>
                <a:cs typeface="Century Gothic" charset="0"/>
              </a:rPr>
              <a:t>Flere</a:t>
            </a:r>
            <a:r>
              <a:rPr lang="en-GB" altLang="nb-NO" sz="2000" dirty="0" smtClean="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bøker</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i</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Bibelen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er</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representert</a:t>
            </a:r>
            <a:r>
              <a:rPr lang="en-GB" altLang="nb-NO" sz="2000" dirty="0">
                <a:solidFill>
                  <a:srgbClr val="C00000"/>
                </a:solidFill>
                <a:latin typeface="Century Gothic" charset="0"/>
                <a:ea typeface="Century Gothic" charset="0"/>
                <a:cs typeface="Century Gothic" charset="0"/>
              </a:rPr>
              <a:t>:</a:t>
            </a:r>
          </a:p>
          <a:p>
            <a:pPr eaLnBrk="1" hangingPunct="1">
              <a:lnSpc>
                <a:spcPct val="100000"/>
              </a:lnSpc>
              <a:spcBef>
                <a:spcPts val="500"/>
              </a:spcBef>
              <a:buClr>
                <a:srgbClr val="990000"/>
              </a:buClr>
              <a:buNone/>
            </a:pPr>
            <a:r>
              <a:rPr lang="en-GB" altLang="nb-NO" sz="2000" dirty="0">
                <a:solidFill>
                  <a:srgbClr val="C00000"/>
                </a:solidFill>
                <a:latin typeface="Century Gothic" charset="0"/>
                <a:ea typeface="Century Gothic" charset="0"/>
                <a:cs typeface="Century Gothic" charset="0"/>
              </a:rPr>
              <a:t>Rut, 1. </a:t>
            </a:r>
            <a:r>
              <a:rPr lang="en-GB" altLang="nb-NO" sz="2000" dirty="0" err="1">
                <a:solidFill>
                  <a:srgbClr val="C00000"/>
                </a:solidFill>
                <a:latin typeface="Century Gothic" charset="0"/>
                <a:ea typeface="Century Gothic" charset="0"/>
                <a:cs typeface="Century Gothic" charset="0"/>
              </a:rPr>
              <a:t>Krøn</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Nehemja</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og</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Høysangen</a:t>
            </a:r>
            <a:endParaRPr lang="en-GB" altLang="nb-NO" sz="2000" dirty="0">
              <a:solidFill>
                <a:srgbClr val="C0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endParaRPr lang="en-GB" altLang="nb-NO" sz="2000" dirty="0">
              <a:solidFill>
                <a:srgbClr val="990000"/>
              </a:solidFill>
              <a:latin typeface="Century Gothic" charset="0"/>
              <a:ea typeface="Century Gothic" charset="0"/>
              <a:cs typeface="Century Gothic" charset="0"/>
            </a:endParaRPr>
          </a:p>
          <a:p>
            <a:pPr eaLnBrk="1" hangingPunct="1">
              <a:lnSpc>
                <a:spcPct val="100000"/>
              </a:lnSpc>
              <a:spcBef>
                <a:spcPts val="500"/>
              </a:spcBef>
              <a:buClr>
                <a:srgbClr val="990000"/>
              </a:buClr>
              <a:buNone/>
            </a:pPr>
            <a:r>
              <a:rPr lang="en-GB" altLang="nb-NO" sz="2000" dirty="0" err="1">
                <a:solidFill>
                  <a:srgbClr val="C00000"/>
                </a:solidFill>
                <a:latin typeface="Century Gothic" charset="0"/>
                <a:ea typeface="Century Gothic" charset="0"/>
                <a:cs typeface="Century Gothic" charset="0"/>
              </a:rPr>
              <a:t>Fremdeles</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mangler</a:t>
            </a:r>
            <a:r>
              <a:rPr lang="en-GB" altLang="nb-NO" sz="2000" dirty="0">
                <a:solidFill>
                  <a:srgbClr val="C00000"/>
                </a:solidFill>
                <a:latin typeface="Century Gothic" charset="0"/>
                <a:ea typeface="Century Gothic" charset="0"/>
                <a:cs typeface="Century Gothic" charset="0"/>
              </a:rPr>
              <a:t>:</a:t>
            </a:r>
          </a:p>
          <a:p>
            <a:pPr eaLnBrk="1" hangingPunct="1">
              <a:lnSpc>
                <a:spcPct val="100000"/>
              </a:lnSpc>
              <a:spcBef>
                <a:spcPts val="500"/>
              </a:spcBef>
              <a:buClr>
                <a:srgbClr val="990000"/>
              </a:buClr>
              <a:buNone/>
            </a:pPr>
            <a:r>
              <a:rPr lang="en-GB" altLang="nb-NO" sz="2000" dirty="0">
                <a:solidFill>
                  <a:srgbClr val="C00000"/>
                </a:solidFill>
                <a:latin typeface="Century Gothic" charset="0"/>
                <a:ea typeface="Century Gothic" charset="0"/>
                <a:cs typeface="Century Gothic" charset="0"/>
              </a:rPr>
              <a:t>Ester (bare </a:t>
            </a:r>
            <a:r>
              <a:rPr lang="en-GB" altLang="nb-NO" sz="2000" dirty="0" err="1">
                <a:solidFill>
                  <a:srgbClr val="C00000"/>
                </a:solidFill>
                <a:latin typeface="Century Gothic" charset="0"/>
                <a:ea typeface="Century Gothic" charset="0"/>
                <a:cs typeface="Century Gothic" charset="0"/>
              </a:rPr>
              <a:t>som</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fortelling</a:t>
            </a:r>
            <a:r>
              <a:rPr lang="en-GB" altLang="nb-NO" sz="2000" dirty="0">
                <a:solidFill>
                  <a:srgbClr val="C00000"/>
                </a:solidFill>
                <a:latin typeface="Century Gothic" charset="0"/>
                <a:ea typeface="Century Gothic" charset="0"/>
                <a:cs typeface="Century Gothic" charset="0"/>
              </a:rPr>
              <a:t>), </a:t>
            </a:r>
            <a:r>
              <a:rPr lang="en-GB" altLang="nb-NO" sz="2000" dirty="0" err="1" smtClean="0">
                <a:solidFill>
                  <a:srgbClr val="C00000"/>
                </a:solidFill>
                <a:latin typeface="Century Gothic" charset="0"/>
                <a:ea typeface="Century Gothic" charset="0"/>
                <a:cs typeface="Century Gothic" charset="0"/>
              </a:rPr>
              <a:t>Obadja</a:t>
            </a:r>
            <a:r>
              <a:rPr lang="en-GB" altLang="nb-NO" sz="2000" dirty="0">
                <a:solidFill>
                  <a:srgbClr val="C00000"/>
                </a:solidFill>
                <a:latin typeface="Century Gothic" charset="0"/>
                <a:ea typeface="Century Gothic" charset="0"/>
                <a:cs typeface="Century Gothic" charset="0"/>
              </a:rPr>
              <a:t>, Nahum </a:t>
            </a:r>
            <a:r>
              <a:rPr lang="en-GB" altLang="nb-NO" sz="2000" dirty="0" err="1">
                <a:solidFill>
                  <a:srgbClr val="C00000"/>
                </a:solidFill>
                <a:latin typeface="Century Gothic" charset="0"/>
                <a:ea typeface="Century Gothic" charset="0"/>
                <a:cs typeface="Century Gothic" charset="0"/>
              </a:rPr>
              <a:t>og</a:t>
            </a:r>
            <a:r>
              <a:rPr lang="en-GB" altLang="nb-NO" sz="2000" dirty="0">
                <a:solidFill>
                  <a:srgbClr val="C00000"/>
                </a:solidFill>
                <a:latin typeface="Century Gothic" charset="0"/>
                <a:ea typeface="Century Gothic" charset="0"/>
                <a:cs typeface="Century Gothic" charset="0"/>
              </a:rPr>
              <a:t> Habakkuk, </a:t>
            </a:r>
          </a:p>
          <a:p>
            <a:pPr eaLnBrk="1" hangingPunct="1">
              <a:lnSpc>
                <a:spcPct val="100000"/>
              </a:lnSpc>
              <a:spcBef>
                <a:spcPts val="500"/>
              </a:spcBef>
              <a:buClr>
                <a:srgbClr val="990000"/>
              </a:buClr>
              <a:buNone/>
            </a:pPr>
            <a:r>
              <a:rPr lang="en-GB" altLang="nb-NO" sz="2000" dirty="0" err="1">
                <a:solidFill>
                  <a:srgbClr val="C00000"/>
                </a:solidFill>
                <a:latin typeface="Century Gothic" charset="0"/>
                <a:ea typeface="Century Gothic" charset="0"/>
                <a:cs typeface="Century Gothic" charset="0"/>
              </a:rPr>
              <a:t>Filemon</a:t>
            </a:r>
            <a:r>
              <a:rPr lang="en-GB" altLang="nb-NO" sz="2000" dirty="0">
                <a:solidFill>
                  <a:srgbClr val="C00000"/>
                </a:solidFill>
                <a:latin typeface="Century Gothic" charset="0"/>
                <a:ea typeface="Century Gothic" charset="0"/>
                <a:cs typeface="Century Gothic" charset="0"/>
              </a:rPr>
              <a:t>, Judas' </a:t>
            </a:r>
            <a:r>
              <a:rPr lang="en-GB" altLang="nb-NO" sz="2000" dirty="0" err="1">
                <a:solidFill>
                  <a:srgbClr val="C00000"/>
                </a:solidFill>
                <a:latin typeface="Century Gothic" charset="0"/>
                <a:ea typeface="Century Gothic" charset="0"/>
                <a:cs typeface="Century Gothic" charset="0"/>
              </a:rPr>
              <a:t>brev</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og</a:t>
            </a:r>
            <a:r>
              <a:rPr lang="en-GB" altLang="nb-NO" sz="2000" dirty="0">
                <a:solidFill>
                  <a:srgbClr val="C00000"/>
                </a:solidFill>
                <a:latin typeface="Century Gothic" charset="0"/>
                <a:ea typeface="Century Gothic" charset="0"/>
                <a:cs typeface="Century Gothic" charset="0"/>
              </a:rPr>
              <a:t> 2. Johannes' brev.</a:t>
            </a:r>
          </a:p>
          <a:p>
            <a:pPr eaLnBrk="1" hangingPunct="1">
              <a:lnSpc>
                <a:spcPct val="100000"/>
              </a:lnSpc>
              <a:spcBef>
                <a:spcPts val="500"/>
              </a:spcBef>
              <a:buClr>
                <a:srgbClr val="990000"/>
              </a:buClr>
              <a:buNone/>
            </a:pPr>
            <a:endParaRPr lang="en-GB" altLang="nb-NO" sz="2000" dirty="0">
              <a:solidFill>
                <a:srgbClr val="C00000"/>
              </a:solidFill>
              <a:latin typeface="Century Gothic" charset="0"/>
              <a:ea typeface="Century Gothic" charset="0"/>
              <a:cs typeface="Century Gothic" charset="0"/>
            </a:endParaRPr>
          </a:p>
          <a:p>
            <a:pPr eaLnBrk="1" hangingPunct="1">
              <a:lnSpc>
                <a:spcPct val="100000"/>
              </a:lnSpc>
              <a:spcBef>
                <a:spcPts val="700"/>
              </a:spcBef>
              <a:buClr>
                <a:srgbClr val="990000"/>
              </a:buClr>
              <a:buNone/>
            </a:pPr>
            <a:r>
              <a:rPr lang="en-GB" altLang="nb-NO" sz="2000" dirty="0">
                <a:solidFill>
                  <a:srgbClr val="C00000"/>
                </a:solidFill>
                <a:latin typeface="Century Gothic" charset="0"/>
                <a:ea typeface="Century Gothic" charset="0"/>
                <a:cs typeface="Century Gothic" charset="0"/>
              </a:rPr>
              <a:t>Mange </a:t>
            </a:r>
            <a:r>
              <a:rPr lang="en-GB" altLang="nb-NO" sz="2000" dirty="0" err="1">
                <a:solidFill>
                  <a:srgbClr val="C00000"/>
                </a:solidFill>
                <a:latin typeface="Century Gothic" charset="0"/>
                <a:ea typeface="Century Gothic" charset="0"/>
                <a:cs typeface="Century Gothic" charset="0"/>
              </a:rPr>
              <a:t>av</a:t>
            </a:r>
            <a:r>
              <a:rPr lang="en-GB" altLang="nb-NO" sz="2000" dirty="0">
                <a:solidFill>
                  <a:srgbClr val="C00000"/>
                </a:solidFill>
                <a:latin typeface="Century Gothic" charset="0"/>
                <a:ea typeface="Century Gothic" charset="0"/>
                <a:cs typeface="Century Gothic" charset="0"/>
              </a:rPr>
              <a:t> de </a:t>
            </a:r>
            <a:r>
              <a:rPr lang="en-GB" altLang="nb-NO" sz="2000" dirty="0" err="1">
                <a:solidFill>
                  <a:srgbClr val="C00000"/>
                </a:solidFill>
                <a:latin typeface="Century Gothic" charset="0"/>
                <a:ea typeface="Century Gothic" charset="0"/>
                <a:cs typeface="Century Gothic" charset="0"/>
              </a:rPr>
              <a:t>nye</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tekstene</a:t>
            </a:r>
            <a:r>
              <a:rPr lang="en-GB" altLang="nb-NO" sz="2000" dirty="0">
                <a:solidFill>
                  <a:srgbClr val="C00000"/>
                </a:solidFill>
                <a:latin typeface="Century Gothic" charset="0"/>
                <a:ea typeface="Century Gothic" charset="0"/>
                <a:cs typeface="Century Gothic" charset="0"/>
              </a:rPr>
              <a:t> </a:t>
            </a:r>
            <a:r>
              <a:rPr lang="en-GB" altLang="nb-NO" sz="2000" dirty="0" err="1" smtClean="0">
                <a:solidFill>
                  <a:srgbClr val="C00000"/>
                </a:solidFill>
                <a:latin typeface="Century Gothic" charset="0"/>
                <a:ea typeface="Century Gothic" charset="0"/>
                <a:cs typeface="Century Gothic" charset="0"/>
              </a:rPr>
              <a:t>var</a:t>
            </a:r>
            <a:r>
              <a:rPr lang="en-GB" altLang="nb-NO" sz="2000" dirty="0" smtClean="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tilleggstekster</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i</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forrige</a:t>
            </a:r>
            <a:r>
              <a:rPr lang="en-GB" altLang="nb-NO" sz="2000" dirty="0">
                <a:solidFill>
                  <a:srgbClr val="C00000"/>
                </a:solidFill>
                <a:latin typeface="Century Gothic" charset="0"/>
                <a:ea typeface="Century Gothic" charset="0"/>
                <a:cs typeface="Century Gothic" charset="0"/>
              </a:rPr>
              <a:t> </a:t>
            </a:r>
            <a:r>
              <a:rPr lang="en-GB" altLang="nb-NO" sz="2000" dirty="0" err="1">
                <a:solidFill>
                  <a:srgbClr val="C00000"/>
                </a:solidFill>
                <a:latin typeface="Century Gothic" charset="0"/>
                <a:ea typeface="Century Gothic" charset="0"/>
                <a:cs typeface="Century Gothic" charset="0"/>
              </a:rPr>
              <a:t>tekstbok</a:t>
            </a:r>
            <a:r>
              <a:rPr lang="en-GB" altLang="nb-NO" sz="2000" dirty="0">
                <a:solidFill>
                  <a:srgbClr val="C00000"/>
                </a:solidFill>
                <a:latin typeface="Century Gothic" charset="0"/>
                <a:ea typeface="Century Gothic" charset="0"/>
                <a:cs typeface="Century Gothic" charset="0"/>
              </a:rPr>
              <a:t>.</a:t>
            </a:r>
          </a:p>
          <a:p>
            <a:pPr eaLnBrk="1" hangingPunct="1">
              <a:lnSpc>
                <a:spcPct val="100000"/>
              </a:lnSpc>
              <a:spcBef>
                <a:spcPts val="700"/>
              </a:spcBef>
              <a:buClr>
                <a:srgbClr val="990000"/>
              </a:buClr>
              <a:buNone/>
            </a:pPr>
            <a:r>
              <a:rPr lang="en-GB" altLang="nb-NO" sz="2000" dirty="0">
                <a:solidFill>
                  <a:srgbClr val="C00000"/>
                </a:solidFill>
                <a:latin typeface="Century Gothic" charset="0"/>
                <a:ea typeface="Century Gothic" charset="0"/>
                <a:cs typeface="Century Gothic" charset="0"/>
              </a:rPr>
              <a:t>	Se </a:t>
            </a:r>
            <a:r>
              <a:rPr lang="en-GB" altLang="nb-NO" sz="2000" dirty="0" err="1">
                <a:solidFill>
                  <a:srgbClr val="C00000"/>
                </a:solidFill>
                <a:latin typeface="Century Gothic" charset="0"/>
                <a:ea typeface="Century Gothic" charset="0"/>
                <a:cs typeface="Century Gothic" charset="0"/>
              </a:rPr>
              <a:t>www.tekstboken.no</a:t>
            </a:r>
            <a:r>
              <a:rPr lang="en-GB" altLang="nb-NO" sz="2000" dirty="0">
                <a:solidFill>
                  <a:srgbClr val="C00000"/>
                </a:solidFill>
                <a:latin typeface="Century Gothic" charset="0"/>
                <a:ea typeface="Century Gothic" charset="0"/>
                <a:cs typeface="Century Gothic" charset="0"/>
              </a:rPr>
              <a:t>/</a:t>
            </a:r>
            <a:r>
              <a:rPr lang="en-GB" altLang="nb-NO" sz="2000" dirty="0" err="1">
                <a:solidFill>
                  <a:srgbClr val="C00000"/>
                </a:solidFill>
                <a:latin typeface="Century Gothic" charset="0"/>
                <a:ea typeface="Century Gothic" charset="0"/>
                <a:cs typeface="Century Gothic" charset="0"/>
              </a:rPr>
              <a:t>endringer</a:t>
            </a:r>
            <a:endParaRPr lang="en-GB" altLang="nb-NO" sz="2000" dirty="0">
              <a:solidFill>
                <a:srgbClr val="C00000"/>
              </a:solidFill>
              <a:latin typeface="Century Gothic" charset="0"/>
              <a:ea typeface="Century Gothic" charset="0"/>
              <a:cs typeface="Century Gothic" charset="0"/>
            </a:endParaRPr>
          </a:p>
        </p:txBody>
      </p:sp>
      <p:sp>
        <p:nvSpPr>
          <p:cNvPr id="5" name="Rektangel 4"/>
          <p:cNvSpPr>
            <a:spLocks noChangeArrowheads="1"/>
          </p:cNvSpPr>
          <p:nvPr/>
        </p:nvSpPr>
        <p:spPr bwMode="auto">
          <a:xfrm>
            <a:off x="2326105" y="1500188"/>
            <a:ext cx="8712200"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58000"/>
              </a:lnSpc>
              <a:spcBef>
                <a:spcPts val="800"/>
              </a:spcBef>
              <a:buClr>
                <a:srgbClr val="000099"/>
              </a:buClr>
              <a:buSzPct val="100000"/>
              <a:buFont typeface="Times New Roman" charset="0"/>
              <a:buChar char="•"/>
              <a:defRPr sz="3200">
                <a:solidFill>
                  <a:srgbClr val="000099"/>
                </a:solidFill>
                <a:latin typeface="Times New Roman" charset="0"/>
                <a:ea typeface="DejaVu LGC Sans" charset="0"/>
                <a:cs typeface="DejaVu LGC Sans" charset="0"/>
              </a:defRPr>
            </a:lvl1pPr>
            <a:lvl2pPr marL="742950" indent="-285750">
              <a:lnSpc>
                <a:spcPct val="58000"/>
              </a:lnSpc>
              <a:spcBef>
                <a:spcPts val="700"/>
              </a:spcBef>
              <a:buClr>
                <a:srgbClr val="000099"/>
              </a:buClr>
              <a:buSzPct val="100000"/>
              <a:buFont typeface="Times New Roman" charset="0"/>
              <a:buChar char="–"/>
              <a:defRPr sz="2800">
                <a:solidFill>
                  <a:srgbClr val="000099"/>
                </a:solidFill>
                <a:latin typeface="Times New Roman" charset="0"/>
                <a:ea typeface="DejaVu LGC Sans" charset="0"/>
                <a:cs typeface="DejaVu LGC Sans" charset="0"/>
              </a:defRPr>
            </a:lvl2pPr>
            <a:lvl3pPr marL="1143000" indent="-228600">
              <a:lnSpc>
                <a:spcPct val="58000"/>
              </a:lnSpc>
              <a:spcBef>
                <a:spcPts val="600"/>
              </a:spcBef>
              <a:buClr>
                <a:srgbClr val="000099"/>
              </a:buClr>
              <a:buSzPct val="100000"/>
              <a:buFont typeface="Times New Roman" charset="0"/>
              <a:buChar char="•"/>
              <a:defRPr sz="2400">
                <a:solidFill>
                  <a:srgbClr val="000099"/>
                </a:solidFill>
                <a:latin typeface="Times New Roman" charset="0"/>
                <a:ea typeface="DejaVu LGC Sans" charset="0"/>
                <a:cs typeface="DejaVu LGC Sans" charset="0"/>
              </a:defRPr>
            </a:lvl3pPr>
            <a:lvl4pPr marL="16002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4pPr>
            <a:lvl5pPr marL="2057400" indent="-228600">
              <a:lnSpc>
                <a:spcPct val="58000"/>
              </a:lnSpc>
              <a:spcBef>
                <a:spcPts val="500"/>
              </a:spcBef>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5pPr>
            <a:lvl6pPr marL="25146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6pPr>
            <a:lvl7pPr marL="29718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7pPr>
            <a:lvl8pPr marL="34290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8pPr>
            <a:lvl9pPr marL="3886200" indent="-228600" defTabSz="449263" eaLnBrk="0" fontAlgn="base" hangingPunct="0">
              <a:lnSpc>
                <a:spcPct val="58000"/>
              </a:lnSpc>
              <a:spcBef>
                <a:spcPts val="500"/>
              </a:spcBef>
              <a:spcAft>
                <a:spcPct val="0"/>
              </a:spcAft>
              <a:buClr>
                <a:srgbClr val="000099"/>
              </a:buClr>
              <a:buSzPct val="100000"/>
              <a:buFont typeface="Times New Roman" charset="0"/>
              <a:buChar char="»"/>
              <a:defRPr sz="2000">
                <a:solidFill>
                  <a:srgbClr val="000099"/>
                </a:solidFill>
                <a:latin typeface="Times New Roman" charset="0"/>
                <a:ea typeface="DejaVu LGC Sans" charset="0"/>
                <a:cs typeface="DejaVu LGC Sans" charset="0"/>
              </a:defRPr>
            </a:lvl9pPr>
          </a:lstStyle>
          <a:p>
            <a:pPr eaLnBrk="1" hangingPunct="1">
              <a:lnSpc>
                <a:spcPct val="100000"/>
              </a:lnSpc>
              <a:spcBef>
                <a:spcPts val="500"/>
              </a:spcBef>
              <a:buClr>
                <a:srgbClr val="990000"/>
              </a:buClr>
              <a:buSzTx/>
              <a:buNone/>
            </a:pPr>
            <a:r>
              <a:rPr lang="en-GB" altLang="nb-NO" sz="1800" dirty="0" err="1">
                <a:solidFill>
                  <a:srgbClr val="C00000"/>
                </a:solidFill>
                <a:latin typeface="Century Gothic" charset="0"/>
                <a:ea typeface="Century Gothic" charset="0"/>
                <a:cs typeface="Century Gothic" charset="0"/>
              </a:rPr>
              <a:t>Bibelen</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har</a:t>
            </a:r>
            <a:r>
              <a:rPr lang="en-GB" altLang="nb-NO" sz="1800" dirty="0">
                <a:solidFill>
                  <a:srgbClr val="C00000"/>
                </a:solidFill>
                <a:latin typeface="Century Gothic" charset="0"/>
                <a:ea typeface="Century Gothic" charset="0"/>
                <a:cs typeface="Century Gothic" charset="0"/>
              </a:rPr>
              <a:t> 31 173 </a:t>
            </a:r>
            <a:r>
              <a:rPr lang="en-GB" altLang="nb-NO" sz="1800" dirty="0" err="1">
                <a:solidFill>
                  <a:srgbClr val="C00000"/>
                </a:solidFill>
                <a:latin typeface="Century Gothic" charset="0"/>
                <a:ea typeface="Century Gothic" charset="0"/>
                <a:cs typeface="Century Gothic" charset="0"/>
              </a:rPr>
              <a:t>vers</a:t>
            </a:r>
            <a:r>
              <a:rPr lang="en-GB" altLang="nb-NO" sz="1800" dirty="0">
                <a:solidFill>
                  <a:srgbClr val="C00000"/>
                </a:solidFill>
                <a:latin typeface="Century Gothic" charset="0"/>
                <a:ea typeface="Century Gothic" charset="0"/>
                <a:cs typeface="Century Gothic" charset="0"/>
              </a:rPr>
              <a:t>.</a:t>
            </a:r>
          </a:p>
          <a:p>
            <a:pPr eaLnBrk="1" hangingPunct="1">
              <a:lnSpc>
                <a:spcPct val="100000"/>
              </a:lnSpc>
              <a:spcBef>
                <a:spcPts val="500"/>
              </a:spcBef>
              <a:buClr>
                <a:srgbClr val="990000"/>
              </a:buClr>
              <a:buSzTx/>
              <a:buNone/>
            </a:pPr>
            <a:r>
              <a:rPr lang="en-GB" altLang="nb-NO" sz="1800" dirty="0">
                <a:solidFill>
                  <a:srgbClr val="C00000"/>
                </a:solidFill>
                <a:latin typeface="Century Gothic" charset="0"/>
                <a:ea typeface="Century Gothic" charset="0"/>
                <a:cs typeface="Century Gothic" charset="0"/>
              </a:rPr>
              <a:t>Vi </a:t>
            </a:r>
            <a:r>
              <a:rPr lang="en-GB" altLang="nb-NO" sz="1800" dirty="0" err="1" smtClean="0">
                <a:solidFill>
                  <a:srgbClr val="C00000"/>
                </a:solidFill>
                <a:latin typeface="Century Gothic" charset="0"/>
                <a:ea typeface="Century Gothic" charset="0"/>
                <a:cs typeface="Century Gothic" charset="0"/>
              </a:rPr>
              <a:t>hadde</a:t>
            </a:r>
            <a:r>
              <a:rPr lang="en-GB" altLang="nb-NO" sz="1800" dirty="0" smtClean="0">
                <a:solidFill>
                  <a:srgbClr val="C00000"/>
                </a:solidFill>
                <a:latin typeface="Century Gothic" charset="0"/>
                <a:ea typeface="Century Gothic" charset="0"/>
                <a:cs typeface="Century Gothic" charset="0"/>
              </a:rPr>
              <a:t>  2 </a:t>
            </a:r>
            <a:r>
              <a:rPr lang="en-GB" altLang="nb-NO" sz="1800" dirty="0" err="1">
                <a:solidFill>
                  <a:srgbClr val="C00000"/>
                </a:solidFill>
                <a:latin typeface="Century Gothic" charset="0"/>
                <a:ea typeface="Century Gothic" charset="0"/>
                <a:cs typeface="Century Gothic" charset="0"/>
              </a:rPr>
              <a:t>tekstrekker</a:t>
            </a:r>
            <a:r>
              <a:rPr lang="en-GB" altLang="nb-NO" sz="1800" dirty="0">
                <a:solidFill>
                  <a:srgbClr val="C00000"/>
                </a:solidFill>
                <a:latin typeface="Century Gothic" charset="0"/>
                <a:ea typeface="Century Gothic" charset="0"/>
                <a:cs typeface="Century Gothic" charset="0"/>
              </a:rPr>
              <a:t> med 452 </a:t>
            </a:r>
            <a:r>
              <a:rPr lang="en-GB" altLang="nb-NO" sz="1800" dirty="0" err="1">
                <a:solidFill>
                  <a:srgbClr val="C00000"/>
                </a:solidFill>
                <a:latin typeface="Century Gothic" charset="0"/>
                <a:ea typeface="Century Gothic" charset="0"/>
                <a:cs typeface="Century Gothic" charset="0"/>
              </a:rPr>
              <a:t>tekster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og</a:t>
            </a:r>
            <a:r>
              <a:rPr lang="en-GB" altLang="nb-NO" sz="1800" dirty="0">
                <a:solidFill>
                  <a:srgbClr val="C00000"/>
                </a:solidFill>
                <a:latin typeface="Century Gothic" charset="0"/>
                <a:ea typeface="Century Gothic" charset="0"/>
                <a:cs typeface="Century Gothic" charset="0"/>
              </a:rPr>
              <a:t> ca 3900 </a:t>
            </a:r>
            <a:r>
              <a:rPr lang="en-GB" altLang="nb-NO" sz="1800" dirty="0" err="1">
                <a:solidFill>
                  <a:srgbClr val="C00000"/>
                </a:solidFill>
                <a:latin typeface="Century Gothic" charset="0"/>
                <a:ea typeface="Century Gothic" charset="0"/>
                <a:cs typeface="Century Gothic" charset="0"/>
              </a:rPr>
              <a:t>vers</a:t>
            </a:r>
            <a:r>
              <a:rPr lang="en-GB" altLang="nb-NO" sz="1800" dirty="0">
                <a:solidFill>
                  <a:srgbClr val="C00000"/>
                </a:solidFill>
                <a:latin typeface="Century Gothic" charset="0"/>
                <a:ea typeface="Century Gothic" charset="0"/>
                <a:cs typeface="Century Gothic" charset="0"/>
              </a:rPr>
              <a:t> </a:t>
            </a:r>
            <a:r>
              <a:rPr lang="en-GB" altLang="nb-NO" sz="1800" dirty="0" smtClean="0">
                <a:solidFill>
                  <a:srgbClr val="C00000"/>
                </a:solidFill>
                <a:latin typeface="Century Gothic" charset="0"/>
                <a:ea typeface="Century Gothic" charset="0"/>
                <a:cs typeface="Century Gothic" charset="0"/>
              </a:rPr>
              <a:t> = </a:t>
            </a:r>
            <a:r>
              <a:rPr lang="en-GB" altLang="nb-NO" sz="1800" dirty="0">
                <a:solidFill>
                  <a:srgbClr val="C00000"/>
                </a:solidFill>
                <a:latin typeface="Century Gothic" charset="0"/>
                <a:ea typeface="Century Gothic" charset="0"/>
                <a:cs typeface="Century Gothic" charset="0"/>
              </a:rPr>
              <a:t>ca 1/8</a:t>
            </a:r>
          </a:p>
          <a:p>
            <a:pPr eaLnBrk="1" hangingPunct="1">
              <a:lnSpc>
                <a:spcPct val="100000"/>
              </a:lnSpc>
              <a:spcBef>
                <a:spcPts val="500"/>
              </a:spcBef>
              <a:buClr>
                <a:srgbClr val="990000"/>
              </a:buClr>
              <a:buSzTx/>
              <a:buNone/>
            </a:pPr>
            <a:r>
              <a:rPr lang="en-GB" altLang="nb-NO" sz="1800" dirty="0">
                <a:solidFill>
                  <a:srgbClr val="C00000"/>
                </a:solidFill>
                <a:latin typeface="Century Gothic" charset="0"/>
                <a:ea typeface="Century Gothic" charset="0"/>
                <a:cs typeface="Century Gothic" charset="0"/>
              </a:rPr>
              <a:t>Vi </a:t>
            </a:r>
            <a:r>
              <a:rPr lang="en-GB" altLang="nb-NO" sz="1800" dirty="0" err="1">
                <a:solidFill>
                  <a:srgbClr val="C00000"/>
                </a:solidFill>
                <a:latin typeface="Century Gothic" charset="0"/>
                <a:ea typeface="Century Gothic" charset="0"/>
                <a:cs typeface="Century Gothic" charset="0"/>
              </a:rPr>
              <a:t>har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fått</a:t>
            </a:r>
            <a:r>
              <a:rPr lang="en-GB" altLang="nb-NO" sz="1800" dirty="0">
                <a:solidFill>
                  <a:srgbClr val="C00000"/>
                </a:solidFill>
                <a:latin typeface="Century Gothic" charset="0"/>
                <a:ea typeface="Century Gothic" charset="0"/>
                <a:cs typeface="Century Gothic" charset="0"/>
              </a:rPr>
              <a:t> 3 </a:t>
            </a:r>
            <a:r>
              <a:rPr lang="en-GB" altLang="nb-NO" sz="1800" dirty="0" err="1">
                <a:solidFill>
                  <a:srgbClr val="C00000"/>
                </a:solidFill>
                <a:latin typeface="Century Gothic" charset="0"/>
                <a:ea typeface="Century Gothic" charset="0"/>
                <a:cs typeface="Century Gothic" charset="0"/>
              </a:rPr>
              <a:t>tekstrekker</a:t>
            </a:r>
            <a:r>
              <a:rPr lang="en-GB" altLang="nb-NO" sz="1800" dirty="0">
                <a:solidFill>
                  <a:srgbClr val="C00000"/>
                </a:solidFill>
                <a:latin typeface="Century Gothic" charset="0"/>
                <a:ea typeface="Century Gothic" charset="0"/>
                <a:cs typeface="Century Gothic" charset="0"/>
              </a:rPr>
              <a:t> med  731 </a:t>
            </a:r>
            <a:r>
              <a:rPr lang="en-GB" altLang="nb-NO" sz="1800" dirty="0" err="1">
                <a:solidFill>
                  <a:srgbClr val="C00000"/>
                </a:solidFill>
                <a:latin typeface="Century Gothic" charset="0"/>
                <a:ea typeface="Century Gothic" charset="0"/>
                <a:cs typeface="Century Gothic" charset="0"/>
              </a:rPr>
              <a:t>tekster</a:t>
            </a:r>
            <a:r>
              <a:rPr lang="en-GB" altLang="nb-NO" sz="1800" dirty="0">
                <a:solidFill>
                  <a:srgbClr val="C00000"/>
                </a:solidFill>
                <a:latin typeface="Century Gothic" charset="0"/>
                <a:ea typeface="Century Gothic" charset="0"/>
                <a:cs typeface="Century Gothic" charset="0"/>
              </a:rPr>
              <a:t> </a:t>
            </a:r>
            <a:r>
              <a:rPr lang="en-GB" altLang="nb-NO" sz="1800" dirty="0" err="1">
                <a:solidFill>
                  <a:srgbClr val="C00000"/>
                </a:solidFill>
                <a:latin typeface="Century Gothic" charset="0"/>
                <a:ea typeface="Century Gothic" charset="0"/>
                <a:cs typeface="Century Gothic" charset="0"/>
              </a:rPr>
              <a:t>og</a:t>
            </a:r>
            <a:r>
              <a:rPr lang="en-GB" altLang="nb-NO" sz="1800" dirty="0">
                <a:solidFill>
                  <a:srgbClr val="C00000"/>
                </a:solidFill>
                <a:latin typeface="Century Gothic" charset="0"/>
                <a:ea typeface="Century Gothic" charset="0"/>
                <a:cs typeface="Century Gothic" charset="0"/>
              </a:rPr>
              <a:t> ca 4900 </a:t>
            </a:r>
            <a:r>
              <a:rPr lang="en-GB" altLang="nb-NO" sz="1800" dirty="0" err="1">
                <a:solidFill>
                  <a:srgbClr val="C00000"/>
                </a:solidFill>
                <a:latin typeface="Century Gothic" charset="0"/>
                <a:ea typeface="Century Gothic" charset="0"/>
                <a:cs typeface="Century Gothic" charset="0"/>
              </a:rPr>
              <a:t>vers</a:t>
            </a:r>
            <a:r>
              <a:rPr lang="en-GB" altLang="nb-NO" sz="1800" dirty="0">
                <a:solidFill>
                  <a:srgbClr val="C00000"/>
                </a:solidFill>
                <a:latin typeface="Century Gothic" charset="0"/>
                <a:ea typeface="Century Gothic" charset="0"/>
                <a:cs typeface="Century Gothic" charset="0"/>
              </a:rPr>
              <a:t> = ca 1/6 </a:t>
            </a:r>
          </a:p>
        </p:txBody>
      </p:sp>
      <p:pic>
        <p:nvPicPr>
          <p:cNvPr id="6"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01987" y="345131"/>
            <a:ext cx="1665481" cy="25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1575" y="385195"/>
            <a:ext cx="510172" cy="75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21566" y="381073"/>
            <a:ext cx="790602" cy="112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75711" y="174625"/>
            <a:ext cx="1931193" cy="13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2865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42">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4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2390</Words>
  <Application>Microsoft Macintosh PowerPoint</Application>
  <PresentationFormat>Widescreen</PresentationFormat>
  <Paragraphs>771</Paragraphs>
  <Slides>43</Slides>
  <Notes>35</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43</vt:i4>
      </vt:variant>
    </vt:vector>
  </HeadingPairs>
  <TitlesOfParts>
    <vt:vector size="52" baseType="lpstr">
      <vt:lpstr>Calibri</vt:lpstr>
      <vt:lpstr>Calibri Light</vt:lpstr>
      <vt:lpstr>Century Gothic</vt:lpstr>
      <vt:lpstr>Comic Sans MS</vt:lpstr>
      <vt:lpstr>DejaVu LGC Sans</vt:lpstr>
      <vt:lpstr>Times New Roman</vt:lpstr>
      <vt:lpstr>Wingdings</vt:lpstr>
      <vt:lpstr>Arial</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Harald Kaasa Hammer</dc:creator>
  <cp:lastModifiedBy>Harald Kaasa Hammer</cp:lastModifiedBy>
  <cp:revision>63</cp:revision>
  <cp:lastPrinted>2016-06-06T09:15:03Z</cp:lastPrinted>
  <dcterms:created xsi:type="dcterms:W3CDTF">2016-03-30T10:51:54Z</dcterms:created>
  <dcterms:modified xsi:type="dcterms:W3CDTF">2016-06-06T09:15:33Z</dcterms:modified>
</cp:coreProperties>
</file>