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7" r:id="rId2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847"/>
    <p:restoredTop sz="94669"/>
  </p:normalViewPr>
  <p:slideViewPr>
    <p:cSldViewPr snapToGrid="0" snapToObjects="1">
      <p:cViewPr>
        <p:scale>
          <a:sx n="70" d="100"/>
          <a:sy n="70" d="100"/>
        </p:scale>
        <p:origin x="440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B8551-947A-5041-AAF9-FF86287638A4}" type="datetimeFigureOut">
              <a:rPr lang="nb-NO" smtClean="0"/>
              <a:t>06.06.2016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5A00F-26CE-4B4A-A61F-40E59E5AC5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0648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33425" indent="-2809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28713" indent="-2254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579563" indent="-2254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30413" indent="-2254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87613" indent="-225425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44813" indent="-225425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2013" indent="-225425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59213" indent="-225425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300"/>
              </a:spcBef>
            </a:pPr>
            <a:fld id="{86758938-11EA-4E97-AAB4-79F3ACD9DF1F}" type="slidenum">
              <a:rPr lang="en-GB" smtClean="0">
                <a:latin typeface="Arial" panose="020B0604020202020204" pitchFamily="34" charset="0"/>
              </a:rPr>
              <a:pPr>
                <a:spcBef>
                  <a:spcPts val="300"/>
                </a:spcBef>
              </a:pPr>
              <a:t>3</a:t>
            </a:fld>
            <a:endParaRPr lang="en-GB" smtClean="0">
              <a:latin typeface="Arial" panose="020B0604020202020204" pitchFamily="34" charset="0"/>
            </a:endParaRPr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3779838" y="9431338"/>
            <a:ext cx="288766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8884" tIns="46220" rIns="88884" bIns="462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300"/>
              </a:spcBef>
            </a:pPr>
            <a:fld id="{BD544BDD-AB6E-45CC-AC55-E8669CD02DC9}" type="slidenum">
              <a:rPr lang="en-GB">
                <a:latin typeface="Arial" panose="020B0604020202020204" pitchFamily="34" charset="0"/>
              </a:rPr>
              <a:pPr algn="r" eaLnBrk="1" hangingPunct="1">
                <a:spcBef>
                  <a:spcPts val="300"/>
                </a:spcBef>
              </a:pPr>
              <a:t>3</a:t>
            </a:fld>
            <a:endParaRPr lang="en-GB">
              <a:latin typeface="Arial" panose="020B0604020202020204" pitchFamily="34" charset="0"/>
            </a:endParaRPr>
          </a:p>
        </p:txBody>
      </p:sp>
      <p:sp>
        <p:nvSpPr>
          <p:cNvPr id="7172" name="Text Box 2"/>
          <p:cNvSpPr txBox="1">
            <a:spLocks noChangeArrowheads="1"/>
          </p:cNvSpPr>
          <p:nvPr/>
        </p:nvSpPr>
        <p:spPr bwMode="auto">
          <a:xfrm>
            <a:off x="3779838" y="9431338"/>
            <a:ext cx="28892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8884" tIns="46220" rIns="88884" bIns="462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300"/>
              </a:spcBef>
              <a:buClr>
                <a:srgbClr val="000099"/>
              </a:buClr>
            </a:pPr>
            <a:fld id="{40D4429B-683F-46FD-A733-1F54E707AE3C}" type="slidenum">
              <a:rPr lang="en-GB">
                <a:solidFill>
                  <a:srgbClr val="000099"/>
                </a:solidFill>
                <a:latin typeface="Arial" panose="020B0604020202020204" pitchFamily="34" charset="0"/>
              </a:rPr>
              <a:pPr algn="r" eaLnBrk="1" hangingPunct="1">
                <a:spcBef>
                  <a:spcPts val="300"/>
                </a:spcBef>
                <a:buClr>
                  <a:srgbClr val="000099"/>
                </a:buClr>
              </a:pPr>
              <a:t>3</a:t>
            </a:fld>
            <a:endParaRPr lang="en-GB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7173" name="Text Box 3"/>
          <p:cNvSpPr txBox="1">
            <a:spLocks noChangeArrowheads="1"/>
          </p:cNvSpPr>
          <p:nvPr/>
        </p:nvSpPr>
        <p:spPr bwMode="auto">
          <a:xfrm>
            <a:off x="1111250" y="744538"/>
            <a:ext cx="4446588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306" tIns="45153" rIns="90306" bIns="4515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1000"/>
              </a:lnSpc>
              <a:spcBef>
                <a:spcPts val="500"/>
              </a:spcBef>
              <a:buClr>
                <a:srgbClr val="000099"/>
              </a:buClr>
            </a:pPr>
            <a:endParaRPr lang="nb-NO" sz="2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74" name="Rectangle 4"/>
          <p:cNvSpPr>
            <a:spLocks noGrp="1" noChangeArrowheads="1"/>
          </p:cNvSpPr>
          <p:nvPr>
            <p:ph type="body"/>
          </p:nvPr>
        </p:nvSpPr>
        <p:spPr>
          <a:xfrm>
            <a:off x="889000" y="4714875"/>
            <a:ext cx="4884738" cy="4460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39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33425" indent="-2809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28713" indent="-2254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579563" indent="-2254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30413" indent="-2254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87613" indent="-225425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44813" indent="-225425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2013" indent="-225425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59213" indent="-225425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300"/>
              </a:spcBef>
            </a:pPr>
            <a:fld id="{CFAFE11E-E7A7-468C-B3AA-7C1D03C281FA}" type="slidenum">
              <a:rPr lang="en-GB" smtClean="0">
                <a:latin typeface="Arial" panose="020B0604020202020204" pitchFamily="34" charset="0"/>
              </a:rPr>
              <a:pPr>
                <a:spcBef>
                  <a:spcPts val="300"/>
                </a:spcBef>
              </a:pPr>
              <a:t>12</a:t>
            </a:fld>
            <a:endParaRPr lang="en-GB" smtClean="0">
              <a:latin typeface="Arial" panose="020B0604020202020204" pitchFamily="34" charset="0"/>
            </a:endParaRPr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3779838" y="9431338"/>
            <a:ext cx="288766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8884" tIns="46220" rIns="88884" bIns="462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300"/>
              </a:spcBef>
            </a:pPr>
            <a:fld id="{254A13FA-C50F-44B1-A7F4-9C28F4F4C916}" type="slidenum">
              <a:rPr lang="en-GB">
                <a:latin typeface="Arial" panose="020B0604020202020204" pitchFamily="34" charset="0"/>
              </a:rPr>
              <a:pPr algn="r" eaLnBrk="1" hangingPunct="1">
                <a:spcBef>
                  <a:spcPts val="300"/>
                </a:spcBef>
              </a:pPr>
              <a:t>12</a:t>
            </a:fld>
            <a:endParaRPr lang="en-GB">
              <a:latin typeface="Arial" panose="020B0604020202020204" pitchFamily="34" charset="0"/>
            </a:endParaRPr>
          </a:p>
        </p:txBody>
      </p:sp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3779838" y="9431338"/>
            <a:ext cx="28892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8884" tIns="46220" rIns="88884" bIns="462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300"/>
              </a:spcBef>
              <a:buClr>
                <a:srgbClr val="000099"/>
              </a:buClr>
            </a:pPr>
            <a:fld id="{D96D4A9D-B537-4735-AFFB-70AEE5D7691E}" type="slidenum">
              <a:rPr lang="en-GB">
                <a:solidFill>
                  <a:srgbClr val="000099"/>
                </a:solidFill>
                <a:latin typeface="Arial" panose="020B0604020202020204" pitchFamily="34" charset="0"/>
              </a:rPr>
              <a:pPr algn="r" eaLnBrk="1" hangingPunct="1">
                <a:spcBef>
                  <a:spcPts val="300"/>
                </a:spcBef>
                <a:buClr>
                  <a:srgbClr val="000099"/>
                </a:buClr>
              </a:pPr>
              <a:t>12</a:t>
            </a:fld>
            <a:endParaRPr lang="en-GB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1111250" y="744538"/>
            <a:ext cx="4446588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306" tIns="45153" rIns="90306" bIns="4515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1000"/>
              </a:lnSpc>
              <a:spcBef>
                <a:spcPts val="500"/>
              </a:spcBef>
              <a:buClr>
                <a:srgbClr val="000099"/>
              </a:buClr>
            </a:pPr>
            <a:endParaRPr lang="nb-NO" sz="2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7654" name="Rectangle 4"/>
          <p:cNvSpPr>
            <a:spLocks noGrp="1" noChangeArrowheads="1"/>
          </p:cNvSpPr>
          <p:nvPr>
            <p:ph type="body"/>
          </p:nvPr>
        </p:nvSpPr>
        <p:spPr>
          <a:xfrm>
            <a:off x="889000" y="4714875"/>
            <a:ext cx="4884738" cy="4460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7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33425" indent="-2809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28713" indent="-2254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579563" indent="-2254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30413" indent="-2254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87613" indent="-225425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44813" indent="-225425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2013" indent="-225425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59213" indent="-225425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300"/>
              </a:spcBef>
            </a:pPr>
            <a:fld id="{B054845E-BDA7-46B9-984B-139DA9915FD2}" type="slidenum">
              <a:rPr lang="en-GB" smtClean="0">
                <a:latin typeface="Arial" panose="020B0604020202020204" pitchFamily="34" charset="0"/>
              </a:rPr>
              <a:pPr>
                <a:spcBef>
                  <a:spcPts val="300"/>
                </a:spcBef>
              </a:pPr>
              <a:t>13</a:t>
            </a:fld>
            <a:endParaRPr lang="en-GB" smtClean="0">
              <a:latin typeface="Arial" panose="020B0604020202020204" pitchFamily="34" charset="0"/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3779838" y="9431338"/>
            <a:ext cx="288766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8884" tIns="46220" rIns="88884" bIns="462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300"/>
              </a:spcBef>
            </a:pPr>
            <a:fld id="{485EA8F8-EF7F-4782-BC8E-FFCDAAA10C10}" type="slidenum">
              <a:rPr lang="en-GB">
                <a:latin typeface="Arial" panose="020B0604020202020204" pitchFamily="34" charset="0"/>
              </a:rPr>
              <a:pPr algn="r" eaLnBrk="1" hangingPunct="1">
                <a:spcBef>
                  <a:spcPts val="300"/>
                </a:spcBef>
              </a:pPr>
              <a:t>13</a:t>
            </a:fld>
            <a:endParaRPr lang="en-GB">
              <a:latin typeface="Arial" panose="020B0604020202020204" pitchFamily="34" charset="0"/>
            </a:endParaRPr>
          </a:p>
        </p:txBody>
      </p:sp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3779838" y="9431338"/>
            <a:ext cx="28892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8884" tIns="46220" rIns="88884" bIns="462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300"/>
              </a:spcBef>
              <a:buClr>
                <a:srgbClr val="000099"/>
              </a:buClr>
            </a:pPr>
            <a:fld id="{36D76713-A530-4251-A15B-70584EE41A0A}" type="slidenum">
              <a:rPr lang="en-GB">
                <a:solidFill>
                  <a:srgbClr val="000099"/>
                </a:solidFill>
                <a:latin typeface="Arial" panose="020B0604020202020204" pitchFamily="34" charset="0"/>
              </a:rPr>
              <a:pPr algn="r" eaLnBrk="1" hangingPunct="1">
                <a:spcBef>
                  <a:spcPts val="300"/>
                </a:spcBef>
                <a:buClr>
                  <a:srgbClr val="000099"/>
                </a:buClr>
              </a:pPr>
              <a:t>13</a:t>
            </a:fld>
            <a:endParaRPr lang="en-GB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29701" name="Text Box 3"/>
          <p:cNvSpPr txBox="1">
            <a:spLocks noChangeArrowheads="1"/>
          </p:cNvSpPr>
          <p:nvPr/>
        </p:nvSpPr>
        <p:spPr bwMode="auto">
          <a:xfrm>
            <a:off x="1111250" y="744538"/>
            <a:ext cx="4446588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306" tIns="45153" rIns="90306" bIns="4515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1000"/>
              </a:lnSpc>
              <a:spcBef>
                <a:spcPts val="500"/>
              </a:spcBef>
              <a:buClr>
                <a:srgbClr val="000099"/>
              </a:buClr>
            </a:pPr>
            <a:endParaRPr lang="nb-NO" sz="2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9702" name="Rectangle 4"/>
          <p:cNvSpPr>
            <a:spLocks noGrp="1" noChangeArrowheads="1"/>
          </p:cNvSpPr>
          <p:nvPr>
            <p:ph type="body"/>
          </p:nvPr>
        </p:nvSpPr>
        <p:spPr>
          <a:xfrm>
            <a:off x="889000" y="4714875"/>
            <a:ext cx="4884738" cy="4460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841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33425" indent="-2809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28713" indent="-2254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579563" indent="-2254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30413" indent="-2254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87613" indent="-225425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44813" indent="-225425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2013" indent="-225425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59213" indent="-225425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300"/>
              </a:spcBef>
            </a:pPr>
            <a:fld id="{AA8FC0CA-D098-4488-9AAB-A45922649AD5}" type="slidenum">
              <a:rPr lang="en-GB" smtClean="0">
                <a:latin typeface="Arial" panose="020B0604020202020204" pitchFamily="34" charset="0"/>
              </a:rPr>
              <a:pPr>
                <a:spcBef>
                  <a:spcPts val="300"/>
                </a:spcBef>
              </a:pPr>
              <a:t>14</a:t>
            </a:fld>
            <a:endParaRPr lang="en-GB" smtClean="0">
              <a:latin typeface="Arial" panose="020B0604020202020204" pitchFamily="34" charset="0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3779838" y="9431338"/>
            <a:ext cx="288766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8884" tIns="46220" rIns="88884" bIns="462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300"/>
              </a:spcBef>
            </a:pPr>
            <a:fld id="{5829736D-D888-4C96-8C5F-24946231A049}" type="slidenum">
              <a:rPr lang="en-GB">
                <a:latin typeface="Arial" panose="020B0604020202020204" pitchFamily="34" charset="0"/>
              </a:rPr>
              <a:pPr algn="r" eaLnBrk="1" hangingPunct="1">
                <a:spcBef>
                  <a:spcPts val="300"/>
                </a:spcBef>
              </a:pPr>
              <a:t>14</a:t>
            </a:fld>
            <a:endParaRPr lang="en-GB">
              <a:latin typeface="Arial" panose="020B0604020202020204" pitchFamily="34" charset="0"/>
            </a:endParaRPr>
          </a:p>
        </p:txBody>
      </p:sp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3779838" y="9431338"/>
            <a:ext cx="28892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8884" tIns="46220" rIns="88884" bIns="462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300"/>
              </a:spcBef>
              <a:buClr>
                <a:srgbClr val="000099"/>
              </a:buClr>
            </a:pPr>
            <a:fld id="{A4DB7187-8404-4A89-9DC8-46E428692384}" type="slidenum">
              <a:rPr lang="en-GB">
                <a:solidFill>
                  <a:srgbClr val="000099"/>
                </a:solidFill>
                <a:latin typeface="Arial" panose="020B0604020202020204" pitchFamily="34" charset="0"/>
              </a:rPr>
              <a:pPr algn="r" eaLnBrk="1" hangingPunct="1">
                <a:spcBef>
                  <a:spcPts val="300"/>
                </a:spcBef>
                <a:buClr>
                  <a:srgbClr val="000099"/>
                </a:buClr>
              </a:pPr>
              <a:t>14</a:t>
            </a:fld>
            <a:endParaRPr lang="en-GB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31749" name="Text Box 3"/>
          <p:cNvSpPr txBox="1">
            <a:spLocks noChangeArrowheads="1"/>
          </p:cNvSpPr>
          <p:nvPr/>
        </p:nvSpPr>
        <p:spPr bwMode="auto">
          <a:xfrm>
            <a:off x="1111250" y="744538"/>
            <a:ext cx="4446588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306" tIns="45153" rIns="90306" bIns="4515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1000"/>
              </a:lnSpc>
              <a:spcBef>
                <a:spcPts val="500"/>
              </a:spcBef>
              <a:buClr>
                <a:srgbClr val="000099"/>
              </a:buClr>
            </a:pPr>
            <a:endParaRPr lang="nb-NO" sz="2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1750" name="Rectangle 4"/>
          <p:cNvSpPr>
            <a:spLocks noGrp="1" noChangeArrowheads="1"/>
          </p:cNvSpPr>
          <p:nvPr>
            <p:ph type="body"/>
          </p:nvPr>
        </p:nvSpPr>
        <p:spPr>
          <a:xfrm>
            <a:off x="889000" y="4714875"/>
            <a:ext cx="4884738" cy="4460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1112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33425" indent="-2809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28713" indent="-2254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579563" indent="-2254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30413" indent="-2254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87613" indent="-225425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44813" indent="-225425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2013" indent="-225425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59213" indent="-225425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300"/>
              </a:spcBef>
            </a:pPr>
            <a:fld id="{955F8427-D604-4AB2-B656-DF1E98DB8C8D}" type="slidenum">
              <a:rPr lang="en-GB" smtClean="0">
                <a:latin typeface="Arial" panose="020B0604020202020204" pitchFamily="34" charset="0"/>
              </a:rPr>
              <a:pPr>
                <a:spcBef>
                  <a:spcPts val="300"/>
                </a:spcBef>
              </a:pPr>
              <a:t>15</a:t>
            </a:fld>
            <a:endParaRPr lang="en-GB" smtClean="0">
              <a:latin typeface="Arial" panose="020B0604020202020204" pitchFamily="34" charset="0"/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3779838" y="9431338"/>
            <a:ext cx="288766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8884" tIns="46220" rIns="88884" bIns="462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300"/>
              </a:spcBef>
            </a:pPr>
            <a:fld id="{23379414-BD64-49EF-8DB8-F8B92E847059}" type="slidenum">
              <a:rPr lang="en-GB">
                <a:latin typeface="Arial" panose="020B0604020202020204" pitchFamily="34" charset="0"/>
              </a:rPr>
              <a:pPr algn="r" eaLnBrk="1" hangingPunct="1">
                <a:spcBef>
                  <a:spcPts val="300"/>
                </a:spcBef>
              </a:pPr>
              <a:t>15</a:t>
            </a:fld>
            <a:endParaRPr lang="en-GB">
              <a:latin typeface="Arial" panose="020B0604020202020204" pitchFamily="34" charset="0"/>
            </a:endParaRPr>
          </a:p>
        </p:txBody>
      </p:sp>
      <p:sp>
        <p:nvSpPr>
          <p:cNvPr id="33796" name="Text Box 2"/>
          <p:cNvSpPr txBox="1">
            <a:spLocks noChangeArrowheads="1"/>
          </p:cNvSpPr>
          <p:nvPr/>
        </p:nvSpPr>
        <p:spPr bwMode="auto">
          <a:xfrm>
            <a:off x="3779838" y="9431338"/>
            <a:ext cx="28892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8884" tIns="46220" rIns="88884" bIns="462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300"/>
              </a:spcBef>
              <a:buClr>
                <a:srgbClr val="000099"/>
              </a:buClr>
            </a:pPr>
            <a:fld id="{9AD7B978-5363-4280-BE3D-106D4F3941F4}" type="slidenum">
              <a:rPr lang="en-GB">
                <a:solidFill>
                  <a:srgbClr val="000099"/>
                </a:solidFill>
                <a:latin typeface="Arial" panose="020B0604020202020204" pitchFamily="34" charset="0"/>
              </a:rPr>
              <a:pPr algn="r" eaLnBrk="1" hangingPunct="1">
                <a:spcBef>
                  <a:spcPts val="300"/>
                </a:spcBef>
                <a:buClr>
                  <a:srgbClr val="000099"/>
                </a:buClr>
              </a:pPr>
              <a:t>15</a:t>
            </a:fld>
            <a:endParaRPr lang="en-GB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33797" name="Text Box 3"/>
          <p:cNvSpPr txBox="1">
            <a:spLocks noChangeArrowheads="1"/>
          </p:cNvSpPr>
          <p:nvPr/>
        </p:nvSpPr>
        <p:spPr bwMode="auto">
          <a:xfrm>
            <a:off x="1111250" y="744538"/>
            <a:ext cx="4446588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306" tIns="45153" rIns="90306" bIns="4515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1000"/>
              </a:lnSpc>
              <a:spcBef>
                <a:spcPts val="500"/>
              </a:spcBef>
              <a:buClr>
                <a:srgbClr val="000099"/>
              </a:buClr>
            </a:pPr>
            <a:endParaRPr lang="nb-NO" sz="2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3798" name="Rectangle 4"/>
          <p:cNvSpPr>
            <a:spLocks noGrp="1" noChangeArrowheads="1"/>
          </p:cNvSpPr>
          <p:nvPr>
            <p:ph type="body"/>
          </p:nvPr>
        </p:nvSpPr>
        <p:spPr>
          <a:xfrm>
            <a:off x="889000" y="4714875"/>
            <a:ext cx="4884738" cy="4460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4586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33425" indent="-2809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28713" indent="-2254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579563" indent="-2254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30413" indent="-2254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87613" indent="-225425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44813" indent="-225425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2013" indent="-225425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59213" indent="-225425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300"/>
              </a:spcBef>
            </a:pPr>
            <a:fld id="{A3136AE5-3DDA-47A0-B67B-486053AB6746}" type="slidenum">
              <a:rPr lang="en-GB" smtClean="0">
                <a:latin typeface="Arial" panose="020B0604020202020204" pitchFamily="34" charset="0"/>
              </a:rPr>
              <a:pPr>
                <a:spcBef>
                  <a:spcPts val="300"/>
                </a:spcBef>
              </a:pPr>
              <a:t>16</a:t>
            </a:fld>
            <a:endParaRPr lang="en-GB" smtClean="0">
              <a:latin typeface="Arial" panose="020B0604020202020204" pitchFamily="34" charset="0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3779838" y="9431338"/>
            <a:ext cx="288766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8884" tIns="46220" rIns="88884" bIns="462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300"/>
              </a:spcBef>
            </a:pPr>
            <a:fld id="{740FA203-DB2F-4387-9B4C-8B2EB9A3FA6A}" type="slidenum">
              <a:rPr lang="en-GB">
                <a:latin typeface="Arial" panose="020B0604020202020204" pitchFamily="34" charset="0"/>
              </a:rPr>
              <a:pPr algn="r" eaLnBrk="1" hangingPunct="1">
                <a:spcBef>
                  <a:spcPts val="300"/>
                </a:spcBef>
              </a:pPr>
              <a:t>16</a:t>
            </a:fld>
            <a:endParaRPr lang="en-GB">
              <a:latin typeface="Arial" panose="020B0604020202020204" pitchFamily="34" charset="0"/>
            </a:endParaRPr>
          </a:p>
        </p:txBody>
      </p:sp>
      <p:sp>
        <p:nvSpPr>
          <p:cNvPr id="35844" name="Text Box 2"/>
          <p:cNvSpPr txBox="1">
            <a:spLocks noChangeArrowheads="1"/>
          </p:cNvSpPr>
          <p:nvPr/>
        </p:nvSpPr>
        <p:spPr bwMode="auto">
          <a:xfrm>
            <a:off x="3779838" y="9431338"/>
            <a:ext cx="28892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8884" tIns="46220" rIns="88884" bIns="462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300"/>
              </a:spcBef>
              <a:buClr>
                <a:srgbClr val="000099"/>
              </a:buClr>
            </a:pPr>
            <a:fld id="{07CB224B-24E0-4BE1-B9B9-215641447492}" type="slidenum">
              <a:rPr lang="en-GB">
                <a:solidFill>
                  <a:srgbClr val="000099"/>
                </a:solidFill>
                <a:latin typeface="Arial" panose="020B0604020202020204" pitchFamily="34" charset="0"/>
              </a:rPr>
              <a:pPr algn="r" eaLnBrk="1" hangingPunct="1">
                <a:spcBef>
                  <a:spcPts val="300"/>
                </a:spcBef>
                <a:buClr>
                  <a:srgbClr val="000099"/>
                </a:buClr>
              </a:pPr>
              <a:t>16</a:t>
            </a:fld>
            <a:endParaRPr lang="en-GB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35845" name="Text Box 3"/>
          <p:cNvSpPr txBox="1">
            <a:spLocks noChangeArrowheads="1"/>
          </p:cNvSpPr>
          <p:nvPr/>
        </p:nvSpPr>
        <p:spPr bwMode="auto">
          <a:xfrm>
            <a:off x="1111250" y="744538"/>
            <a:ext cx="4446588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306" tIns="45153" rIns="90306" bIns="4515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1000"/>
              </a:lnSpc>
              <a:spcBef>
                <a:spcPts val="500"/>
              </a:spcBef>
              <a:buClr>
                <a:srgbClr val="000099"/>
              </a:buClr>
            </a:pPr>
            <a:endParaRPr lang="nb-NO" sz="2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5846" name="Rectangle 4"/>
          <p:cNvSpPr>
            <a:spLocks noGrp="1" noChangeArrowheads="1"/>
          </p:cNvSpPr>
          <p:nvPr>
            <p:ph type="body"/>
          </p:nvPr>
        </p:nvSpPr>
        <p:spPr>
          <a:xfrm>
            <a:off x="889000" y="4714875"/>
            <a:ext cx="4884738" cy="4460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3702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33425" indent="-2809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28713" indent="-2254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579563" indent="-2254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30413" indent="-2254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87613" indent="-225425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44813" indent="-225425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2013" indent="-225425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59213" indent="-225425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300"/>
              </a:spcBef>
            </a:pPr>
            <a:fld id="{F6769A9E-6127-4CB5-88E3-DA9347BBF56A}" type="slidenum">
              <a:rPr lang="en-GB" smtClean="0">
                <a:latin typeface="Arial" panose="020B0604020202020204" pitchFamily="34" charset="0"/>
              </a:rPr>
              <a:pPr>
                <a:spcBef>
                  <a:spcPts val="300"/>
                </a:spcBef>
              </a:pPr>
              <a:t>17</a:t>
            </a:fld>
            <a:endParaRPr lang="en-GB" smtClean="0">
              <a:latin typeface="Arial" panose="020B0604020202020204" pitchFamily="34" charset="0"/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3779838" y="9431338"/>
            <a:ext cx="288766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8884" tIns="46220" rIns="88884" bIns="462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300"/>
              </a:spcBef>
            </a:pPr>
            <a:fld id="{79D67038-92AB-421F-A306-D907FD1EE406}" type="slidenum">
              <a:rPr lang="en-GB">
                <a:latin typeface="Arial" panose="020B0604020202020204" pitchFamily="34" charset="0"/>
              </a:rPr>
              <a:pPr algn="r" eaLnBrk="1" hangingPunct="1">
                <a:spcBef>
                  <a:spcPts val="300"/>
                </a:spcBef>
              </a:pPr>
              <a:t>17</a:t>
            </a:fld>
            <a:endParaRPr lang="en-GB">
              <a:latin typeface="Arial" panose="020B0604020202020204" pitchFamily="34" charset="0"/>
            </a:endParaRPr>
          </a:p>
        </p:txBody>
      </p:sp>
      <p:sp>
        <p:nvSpPr>
          <p:cNvPr id="37892" name="Text Box 2"/>
          <p:cNvSpPr txBox="1">
            <a:spLocks noChangeArrowheads="1"/>
          </p:cNvSpPr>
          <p:nvPr/>
        </p:nvSpPr>
        <p:spPr bwMode="auto">
          <a:xfrm>
            <a:off x="3779838" y="9431338"/>
            <a:ext cx="28892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8884" tIns="46220" rIns="88884" bIns="462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300"/>
              </a:spcBef>
              <a:buClr>
                <a:srgbClr val="000099"/>
              </a:buClr>
            </a:pPr>
            <a:fld id="{688305A9-E97F-47F0-93FF-9C81660A819D}" type="slidenum">
              <a:rPr lang="en-GB">
                <a:solidFill>
                  <a:srgbClr val="000099"/>
                </a:solidFill>
                <a:latin typeface="Arial" panose="020B0604020202020204" pitchFamily="34" charset="0"/>
              </a:rPr>
              <a:pPr algn="r" eaLnBrk="1" hangingPunct="1">
                <a:spcBef>
                  <a:spcPts val="300"/>
                </a:spcBef>
                <a:buClr>
                  <a:srgbClr val="000099"/>
                </a:buClr>
              </a:pPr>
              <a:t>17</a:t>
            </a:fld>
            <a:endParaRPr lang="en-GB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37893" name="Text Box 3"/>
          <p:cNvSpPr txBox="1">
            <a:spLocks noChangeArrowheads="1"/>
          </p:cNvSpPr>
          <p:nvPr/>
        </p:nvSpPr>
        <p:spPr bwMode="auto">
          <a:xfrm>
            <a:off x="1111250" y="744538"/>
            <a:ext cx="4446588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306" tIns="45153" rIns="90306" bIns="4515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1000"/>
              </a:lnSpc>
              <a:spcBef>
                <a:spcPts val="500"/>
              </a:spcBef>
              <a:buClr>
                <a:srgbClr val="000099"/>
              </a:buClr>
            </a:pPr>
            <a:endParaRPr lang="nb-NO" sz="2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7894" name="Rectangle 4"/>
          <p:cNvSpPr>
            <a:spLocks noGrp="1" noChangeArrowheads="1"/>
          </p:cNvSpPr>
          <p:nvPr>
            <p:ph type="body"/>
          </p:nvPr>
        </p:nvSpPr>
        <p:spPr>
          <a:xfrm>
            <a:off x="889000" y="4714875"/>
            <a:ext cx="4884738" cy="4460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8708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33425" indent="-2809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28713" indent="-2254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579563" indent="-2254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30413" indent="-2254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87613" indent="-225425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44813" indent="-225425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2013" indent="-225425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59213" indent="-225425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300"/>
              </a:spcBef>
            </a:pPr>
            <a:fld id="{4883D4E3-9806-4300-9471-E7AE64A43977}" type="slidenum">
              <a:rPr lang="en-GB" smtClean="0">
                <a:latin typeface="Arial" panose="020B0604020202020204" pitchFamily="34" charset="0"/>
              </a:rPr>
              <a:pPr>
                <a:spcBef>
                  <a:spcPts val="300"/>
                </a:spcBef>
              </a:pPr>
              <a:t>18</a:t>
            </a:fld>
            <a:endParaRPr lang="en-GB" smtClean="0">
              <a:latin typeface="Arial" panose="020B0604020202020204" pitchFamily="34" charset="0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3779838" y="9431338"/>
            <a:ext cx="288766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8884" tIns="46220" rIns="88884" bIns="462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300"/>
              </a:spcBef>
            </a:pPr>
            <a:fld id="{F4962775-F7F5-448B-A4E2-5F43F7870059}" type="slidenum">
              <a:rPr lang="en-GB">
                <a:latin typeface="Arial" panose="020B0604020202020204" pitchFamily="34" charset="0"/>
              </a:rPr>
              <a:pPr algn="r" eaLnBrk="1" hangingPunct="1">
                <a:spcBef>
                  <a:spcPts val="300"/>
                </a:spcBef>
              </a:pPr>
              <a:t>18</a:t>
            </a:fld>
            <a:endParaRPr lang="en-GB">
              <a:latin typeface="Arial" panose="020B0604020202020204" pitchFamily="34" charset="0"/>
            </a:endParaRPr>
          </a:p>
        </p:txBody>
      </p:sp>
      <p:sp>
        <p:nvSpPr>
          <p:cNvPr id="39940" name="Text Box 2"/>
          <p:cNvSpPr txBox="1">
            <a:spLocks noChangeArrowheads="1"/>
          </p:cNvSpPr>
          <p:nvPr/>
        </p:nvSpPr>
        <p:spPr bwMode="auto">
          <a:xfrm>
            <a:off x="3779838" y="9431338"/>
            <a:ext cx="28892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8884" tIns="46220" rIns="88884" bIns="462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300"/>
              </a:spcBef>
              <a:buClr>
                <a:srgbClr val="000099"/>
              </a:buClr>
            </a:pPr>
            <a:fld id="{5902A5BF-839E-441C-B3CE-638206218B67}" type="slidenum">
              <a:rPr lang="en-GB">
                <a:solidFill>
                  <a:srgbClr val="000099"/>
                </a:solidFill>
                <a:latin typeface="Arial" panose="020B0604020202020204" pitchFamily="34" charset="0"/>
              </a:rPr>
              <a:pPr algn="r" eaLnBrk="1" hangingPunct="1">
                <a:spcBef>
                  <a:spcPts val="300"/>
                </a:spcBef>
                <a:buClr>
                  <a:srgbClr val="000099"/>
                </a:buClr>
              </a:pPr>
              <a:t>18</a:t>
            </a:fld>
            <a:endParaRPr lang="en-GB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39941" name="Text Box 3"/>
          <p:cNvSpPr txBox="1">
            <a:spLocks noChangeArrowheads="1"/>
          </p:cNvSpPr>
          <p:nvPr/>
        </p:nvSpPr>
        <p:spPr bwMode="auto">
          <a:xfrm>
            <a:off x="1111250" y="744538"/>
            <a:ext cx="4446588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306" tIns="45153" rIns="90306" bIns="4515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1000"/>
              </a:lnSpc>
              <a:spcBef>
                <a:spcPts val="500"/>
              </a:spcBef>
              <a:buClr>
                <a:srgbClr val="000099"/>
              </a:buClr>
            </a:pPr>
            <a:endParaRPr lang="nb-NO" sz="2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9942" name="Rectangle 4"/>
          <p:cNvSpPr>
            <a:spLocks noGrp="1" noChangeArrowheads="1"/>
          </p:cNvSpPr>
          <p:nvPr>
            <p:ph type="body"/>
          </p:nvPr>
        </p:nvSpPr>
        <p:spPr>
          <a:xfrm>
            <a:off x="889000" y="4714875"/>
            <a:ext cx="4884738" cy="4460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0379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33425" indent="-2809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28713" indent="-2254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579563" indent="-2254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30413" indent="-2254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87613" indent="-225425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44813" indent="-225425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2013" indent="-225425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59213" indent="-225425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300"/>
              </a:spcBef>
            </a:pPr>
            <a:fld id="{CCD76E04-F813-41B7-9F45-25F0ED816FBC}" type="slidenum">
              <a:rPr lang="en-GB" smtClean="0">
                <a:latin typeface="Arial" panose="020B0604020202020204" pitchFamily="34" charset="0"/>
              </a:rPr>
              <a:pPr>
                <a:spcBef>
                  <a:spcPts val="300"/>
                </a:spcBef>
              </a:pPr>
              <a:t>19</a:t>
            </a:fld>
            <a:endParaRPr lang="en-GB" smtClean="0">
              <a:latin typeface="Arial" panose="020B0604020202020204" pitchFamily="34" charset="0"/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3779838" y="9431338"/>
            <a:ext cx="288766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8884" tIns="46220" rIns="88884" bIns="462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300"/>
              </a:spcBef>
            </a:pPr>
            <a:fld id="{3A3C2577-C46F-4D1F-AA60-8ACFE7E8AC40}" type="slidenum">
              <a:rPr lang="en-GB">
                <a:latin typeface="Arial" panose="020B0604020202020204" pitchFamily="34" charset="0"/>
              </a:rPr>
              <a:pPr algn="r" eaLnBrk="1" hangingPunct="1">
                <a:spcBef>
                  <a:spcPts val="300"/>
                </a:spcBef>
              </a:pPr>
              <a:t>19</a:t>
            </a:fld>
            <a:endParaRPr lang="en-GB">
              <a:latin typeface="Arial" panose="020B0604020202020204" pitchFamily="34" charset="0"/>
            </a:endParaRPr>
          </a:p>
        </p:txBody>
      </p:sp>
      <p:sp>
        <p:nvSpPr>
          <p:cNvPr id="41988" name="Text Box 2"/>
          <p:cNvSpPr txBox="1">
            <a:spLocks noChangeArrowheads="1"/>
          </p:cNvSpPr>
          <p:nvPr/>
        </p:nvSpPr>
        <p:spPr bwMode="auto">
          <a:xfrm>
            <a:off x="3779838" y="9431338"/>
            <a:ext cx="28892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8884" tIns="46220" rIns="88884" bIns="462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300"/>
              </a:spcBef>
              <a:buClr>
                <a:srgbClr val="000099"/>
              </a:buClr>
            </a:pPr>
            <a:fld id="{D6900E01-5697-46F6-A4FC-B22729B9AEC8}" type="slidenum">
              <a:rPr lang="en-GB">
                <a:solidFill>
                  <a:srgbClr val="000099"/>
                </a:solidFill>
                <a:latin typeface="Arial" panose="020B0604020202020204" pitchFamily="34" charset="0"/>
              </a:rPr>
              <a:pPr algn="r" eaLnBrk="1" hangingPunct="1">
                <a:spcBef>
                  <a:spcPts val="300"/>
                </a:spcBef>
                <a:buClr>
                  <a:srgbClr val="000099"/>
                </a:buClr>
              </a:pPr>
              <a:t>19</a:t>
            </a:fld>
            <a:endParaRPr lang="en-GB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41989" name="Text Box 3"/>
          <p:cNvSpPr txBox="1">
            <a:spLocks noChangeArrowheads="1"/>
          </p:cNvSpPr>
          <p:nvPr/>
        </p:nvSpPr>
        <p:spPr bwMode="auto">
          <a:xfrm>
            <a:off x="1111250" y="744538"/>
            <a:ext cx="4446588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306" tIns="45153" rIns="90306" bIns="4515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1000"/>
              </a:lnSpc>
              <a:spcBef>
                <a:spcPts val="500"/>
              </a:spcBef>
              <a:buClr>
                <a:srgbClr val="000099"/>
              </a:buClr>
            </a:pPr>
            <a:endParaRPr lang="nb-NO" sz="2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1990" name="Rectangle 4"/>
          <p:cNvSpPr>
            <a:spLocks noGrp="1" noChangeArrowheads="1"/>
          </p:cNvSpPr>
          <p:nvPr>
            <p:ph type="body"/>
          </p:nvPr>
        </p:nvSpPr>
        <p:spPr>
          <a:xfrm>
            <a:off x="889000" y="4714875"/>
            <a:ext cx="4884738" cy="4460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782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9738" algn="l"/>
                <a:tab pos="882650" algn="l"/>
                <a:tab pos="1327150" algn="l"/>
                <a:tab pos="1770063" algn="l"/>
                <a:tab pos="2214563" algn="l"/>
                <a:tab pos="2655888" algn="l"/>
                <a:tab pos="3101975" algn="l"/>
                <a:tab pos="3543300" algn="l"/>
                <a:tab pos="3989388" algn="l"/>
                <a:tab pos="4430713" algn="l"/>
                <a:tab pos="4876800" algn="l"/>
                <a:tab pos="5318125" algn="l"/>
                <a:tab pos="5764213" algn="l"/>
                <a:tab pos="6205538" algn="l"/>
                <a:tab pos="6650038" algn="l"/>
                <a:tab pos="7092950" algn="l"/>
                <a:tab pos="7537450" algn="l"/>
                <a:tab pos="7980363" algn="l"/>
                <a:tab pos="8424863" algn="l"/>
                <a:tab pos="8867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33425" indent="-2809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9738" algn="l"/>
                <a:tab pos="882650" algn="l"/>
                <a:tab pos="1327150" algn="l"/>
                <a:tab pos="1770063" algn="l"/>
                <a:tab pos="2214563" algn="l"/>
                <a:tab pos="2655888" algn="l"/>
                <a:tab pos="3101975" algn="l"/>
                <a:tab pos="3543300" algn="l"/>
                <a:tab pos="3989388" algn="l"/>
                <a:tab pos="4430713" algn="l"/>
                <a:tab pos="4876800" algn="l"/>
                <a:tab pos="5318125" algn="l"/>
                <a:tab pos="5764213" algn="l"/>
                <a:tab pos="6205538" algn="l"/>
                <a:tab pos="6650038" algn="l"/>
                <a:tab pos="7092950" algn="l"/>
                <a:tab pos="7537450" algn="l"/>
                <a:tab pos="7980363" algn="l"/>
                <a:tab pos="8424863" algn="l"/>
                <a:tab pos="8867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28713" indent="-2254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9738" algn="l"/>
                <a:tab pos="882650" algn="l"/>
                <a:tab pos="1327150" algn="l"/>
                <a:tab pos="1770063" algn="l"/>
                <a:tab pos="2214563" algn="l"/>
                <a:tab pos="2655888" algn="l"/>
                <a:tab pos="3101975" algn="l"/>
                <a:tab pos="3543300" algn="l"/>
                <a:tab pos="3989388" algn="l"/>
                <a:tab pos="4430713" algn="l"/>
                <a:tab pos="4876800" algn="l"/>
                <a:tab pos="5318125" algn="l"/>
                <a:tab pos="5764213" algn="l"/>
                <a:tab pos="6205538" algn="l"/>
                <a:tab pos="6650038" algn="l"/>
                <a:tab pos="7092950" algn="l"/>
                <a:tab pos="7537450" algn="l"/>
                <a:tab pos="7980363" algn="l"/>
                <a:tab pos="8424863" algn="l"/>
                <a:tab pos="8867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579563" indent="-2254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9738" algn="l"/>
                <a:tab pos="882650" algn="l"/>
                <a:tab pos="1327150" algn="l"/>
                <a:tab pos="1770063" algn="l"/>
                <a:tab pos="2214563" algn="l"/>
                <a:tab pos="2655888" algn="l"/>
                <a:tab pos="3101975" algn="l"/>
                <a:tab pos="3543300" algn="l"/>
                <a:tab pos="3989388" algn="l"/>
                <a:tab pos="4430713" algn="l"/>
                <a:tab pos="4876800" algn="l"/>
                <a:tab pos="5318125" algn="l"/>
                <a:tab pos="5764213" algn="l"/>
                <a:tab pos="6205538" algn="l"/>
                <a:tab pos="6650038" algn="l"/>
                <a:tab pos="7092950" algn="l"/>
                <a:tab pos="7537450" algn="l"/>
                <a:tab pos="7980363" algn="l"/>
                <a:tab pos="8424863" algn="l"/>
                <a:tab pos="8867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30413" indent="-2254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9738" algn="l"/>
                <a:tab pos="882650" algn="l"/>
                <a:tab pos="1327150" algn="l"/>
                <a:tab pos="1770063" algn="l"/>
                <a:tab pos="2214563" algn="l"/>
                <a:tab pos="2655888" algn="l"/>
                <a:tab pos="3101975" algn="l"/>
                <a:tab pos="3543300" algn="l"/>
                <a:tab pos="3989388" algn="l"/>
                <a:tab pos="4430713" algn="l"/>
                <a:tab pos="4876800" algn="l"/>
                <a:tab pos="5318125" algn="l"/>
                <a:tab pos="5764213" algn="l"/>
                <a:tab pos="6205538" algn="l"/>
                <a:tab pos="6650038" algn="l"/>
                <a:tab pos="7092950" algn="l"/>
                <a:tab pos="7537450" algn="l"/>
                <a:tab pos="7980363" algn="l"/>
                <a:tab pos="8424863" algn="l"/>
                <a:tab pos="8867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87613" indent="-225425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9738" algn="l"/>
                <a:tab pos="882650" algn="l"/>
                <a:tab pos="1327150" algn="l"/>
                <a:tab pos="1770063" algn="l"/>
                <a:tab pos="2214563" algn="l"/>
                <a:tab pos="2655888" algn="l"/>
                <a:tab pos="3101975" algn="l"/>
                <a:tab pos="3543300" algn="l"/>
                <a:tab pos="3989388" algn="l"/>
                <a:tab pos="4430713" algn="l"/>
                <a:tab pos="4876800" algn="l"/>
                <a:tab pos="5318125" algn="l"/>
                <a:tab pos="5764213" algn="l"/>
                <a:tab pos="6205538" algn="l"/>
                <a:tab pos="6650038" algn="l"/>
                <a:tab pos="7092950" algn="l"/>
                <a:tab pos="7537450" algn="l"/>
                <a:tab pos="7980363" algn="l"/>
                <a:tab pos="8424863" algn="l"/>
                <a:tab pos="8867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44813" indent="-225425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9738" algn="l"/>
                <a:tab pos="882650" algn="l"/>
                <a:tab pos="1327150" algn="l"/>
                <a:tab pos="1770063" algn="l"/>
                <a:tab pos="2214563" algn="l"/>
                <a:tab pos="2655888" algn="l"/>
                <a:tab pos="3101975" algn="l"/>
                <a:tab pos="3543300" algn="l"/>
                <a:tab pos="3989388" algn="l"/>
                <a:tab pos="4430713" algn="l"/>
                <a:tab pos="4876800" algn="l"/>
                <a:tab pos="5318125" algn="l"/>
                <a:tab pos="5764213" algn="l"/>
                <a:tab pos="6205538" algn="l"/>
                <a:tab pos="6650038" algn="l"/>
                <a:tab pos="7092950" algn="l"/>
                <a:tab pos="7537450" algn="l"/>
                <a:tab pos="7980363" algn="l"/>
                <a:tab pos="8424863" algn="l"/>
                <a:tab pos="8867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2013" indent="-225425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9738" algn="l"/>
                <a:tab pos="882650" algn="l"/>
                <a:tab pos="1327150" algn="l"/>
                <a:tab pos="1770063" algn="l"/>
                <a:tab pos="2214563" algn="l"/>
                <a:tab pos="2655888" algn="l"/>
                <a:tab pos="3101975" algn="l"/>
                <a:tab pos="3543300" algn="l"/>
                <a:tab pos="3989388" algn="l"/>
                <a:tab pos="4430713" algn="l"/>
                <a:tab pos="4876800" algn="l"/>
                <a:tab pos="5318125" algn="l"/>
                <a:tab pos="5764213" algn="l"/>
                <a:tab pos="6205538" algn="l"/>
                <a:tab pos="6650038" algn="l"/>
                <a:tab pos="7092950" algn="l"/>
                <a:tab pos="7537450" algn="l"/>
                <a:tab pos="7980363" algn="l"/>
                <a:tab pos="8424863" algn="l"/>
                <a:tab pos="8867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59213" indent="-225425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9738" algn="l"/>
                <a:tab pos="882650" algn="l"/>
                <a:tab pos="1327150" algn="l"/>
                <a:tab pos="1770063" algn="l"/>
                <a:tab pos="2214563" algn="l"/>
                <a:tab pos="2655888" algn="l"/>
                <a:tab pos="3101975" algn="l"/>
                <a:tab pos="3543300" algn="l"/>
                <a:tab pos="3989388" algn="l"/>
                <a:tab pos="4430713" algn="l"/>
                <a:tab pos="4876800" algn="l"/>
                <a:tab pos="5318125" algn="l"/>
                <a:tab pos="5764213" algn="l"/>
                <a:tab pos="6205538" algn="l"/>
                <a:tab pos="6650038" algn="l"/>
                <a:tab pos="7092950" algn="l"/>
                <a:tab pos="7537450" algn="l"/>
                <a:tab pos="7980363" algn="l"/>
                <a:tab pos="8424863" algn="l"/>
                <a:tab pos="88677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300"/>
              </a:spcBef>
            </a:pPr>
            <a:fld id="{3AF25A49-FA94-472E-82E4-08ABCFE9D8DB}" type="slidenum">
              <a:rPr lang="en-GB" smtClean="0">
                <a:latin typeface="Arial" panose="020B0604020202020204" pitchFamily="34" charset="0"/>
              </a:rPr>
              <a:pPr>
                <a:spcBef>
                  <a:spcPts val="300"/>
                </a:spcBef>
              </a:pPr>
              <a:t>20</a:t>
            </a:fld>
            <a:endParaRPr lang="en-GB" smtClean="0">
              <a:latin typeface="Arial" panose="020B0604020202020204" pitchFamily="34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3779838" y="9429750"/>
            <a:ext cx="28892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8870" tIns="46213" rIns="88870" bIns="46213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1625" algn="l"/>
                <a:tab pos="7096125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1625" algn="l"/>
                <a:tab pos="7096125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1625" algn="l"/>
                <a:tab pos="7096125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1625" algn="l"/>
                <a:tab pos="7096125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1625" algn="l"/>
                <a:tab pos="7096125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1625" algn="l"/>
                <a:tab pos="7096125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1625" algn="l"/>
                <a:tab pos="7096125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1625" algn="l"/>
                <a:tab pos="7096125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1625" algn="l"/>
                <a:tab pos="7096125" algn="l"/>
                <a:tab pos="7539038" algn="l"/>
                <a:tab pos="7983538" algn="l"/>
                <a:tab pos="8426450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300"/>
              </a:spcBef>
              <a:buClr>
                <a:srgbClr val="000099"/>
              </a:buClr>
            </a:pPr>
            <a:fld id="{BA91C731-73B4-4C0B-B4C5-7CE3689DC4C0}" type="slidenum">
              <a:rPr lang="en-GB">
                <a:solidFill>
                  <a:srgbClr val="000099"/>
                </a:solidFill>
                <a:latin typeface="Arial" panose="020B0604020202020204" pitchFamily="34" charset="0"/>
              </a:rPr>
              <a:pPr algn="r" eaLnBrk="1" hangingPunct="1">
                <a:spcBef>
                  <a:spcPts val="300"/>
                </a:spcBef>
                <a:buClr>
                  <a:srgbClr val="000099"/>
                </a:buClr>
              </a:pPr>
              <a:t>20</a:t>
            </a:fld>
            <a:endParaRPr lang="en-GB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44036" name="Text Box 2"/>
          <p:cNvSpPr txBox="1">
            <a:spLocks noChangeArrowheads="1"/>
          </p:cNvSpPr>
          <p:nvPr/>
        </p:nvSpPr>
        <p:spPr bwMode="auto">
          <a:xfrm>
            <a:off x="917575" y="744538"/>
            <a:ext cx="4833938" cy="37211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292" tIns="45146" rIns="90292" bIns="45146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1000"/>
              </a:lnSpc>
              <a:spcBef>
                <a:spcPts val="500"/>
              </a:spcBef>
              <a:buClr>
                <a:srgbClr val="000099"/>
              </a:buClr>
            </a:pPr>
            <a:endParaRPr lang="nb-NO" sz="2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/>
          </p:nvPr>
        </p:nvSpPr>
        <p:spPr>
          <a:xfrm>
            <a:off x="889000" y="4714875"/>
            <a:ext cx="4881563" cy="4457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467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33425" indent="-2809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28713" indent="-2254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579563" indent="-2254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30413" indent="-2254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87613" indent="-225425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44813" indent="-225425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2013" indent="-225425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59213" indent="-225425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300"/>
              </a:spcBef>
            </a:pPr>
            <a:fld id="{7C990525-0DB2-458C-B39D-99D4A555424E}" type="slidenum">
              <a:rPr lang="en-GB" smtClean="0">
                <a:latin typeface="Arial" panose="020B0604020202020204" pitchFamily="34" charset="0"/>
              </a:rPr>
              <a:pPr>
                <a:spcBef>
                  <a:spcPts val="300"/>
                </a:spcBef>
              </a:pPr>
              <a:t>4</a:t>
            </a:fld>
            <a:endParaRPr lang="en-GB" smtClean="0">
              <a:latin typeface="Arial" panose="020B0604020202020204" pitchFamily="34" charset="0"/>
            </a:endParaRPr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3779838" y="9431338"/>
            <a:ext cx="288766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8884" tIns="46220" rIns="88884" bIns="462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300"/>
              </a:spcBef>
            </a:pPr>
            <a:fld id="{5AA1530D-5A4F-4DE2-B9C4-41C289CA4C49}" type="slidenum">
              <a:rPr lang="en-GB">
                <a:latin typeface="Arial" panose="020B0604020202020204" pitchFamily="34" charset="0"/>
              </a:rPr>
              <a:pPr algn="r" eaLnBrk="1" hangingPunct="1">
                <a:spcBef>
                  <a:spcPts val="300"/>
                </a:spcBef>
              </a:pPr>
              <a:t>4</a:t>
            </a:fld>
            <a:endParaRPr lang="en-GB">
              <a:latin typeface="Arial" panose="020B0604020202020204" pitchFamily="34" charset="0"/>
            </a:endParaRPr>
          </a:p>
        </p:txBody>
      </p:sp>
      <p:sp>
        <p:nvSpPr>
          <p:cNvPr id="9220" name="Text Box 2"/>
          <p:cNvSpPr txBox="1">
            <a:spLocks noChangeArrowheads="1"/>
          </p:cNvSpPr>
          <p:nvPr/>
        </p:nvSpPr>
        <p:spPr bwMode="auto">
          <a:xfrm>
            <a:off x="3779838" y="9431338"/>
            <a:ext cx="28892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8884" tIns="46220" rIns="88884" bIns="462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300"/>
              </a:spcBef>
              <a:buClr>
                <a:srgbClr val="000099"/>
              </a:buClr>
            </a:pPr>
            <a:fld id="{C0CA3783-F84E-487D-807A-4BEFB367C2EE}" type="slidenum">
              <a:rPr lang="en-GB">
                <a:solidFill>
                  <a:srgbClr val="000099"/>
                </a:solidFill>
                <a:latin typeface="Arial" panose="020B0604020202020204" pitchFamily="34" charset="0"/>
              </a:rPr>
              <a:pPr algn="r" eaLnBrk="1" hangingPunct="1">
                <a:spcBef>
                  <a:spcPts val="300"/>
                </a:spcBef>
                <a:buClr>
                  <a:srgbClr val="000099"/>
                </a:buClr>
              </a:pPr>
              <a:t>4</a:t>
            </a:fld>
            <a:endParaRPr lang="en-GB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1111250" y="744538"/>
            <a:ext cx="4446588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306" tIns="45153" rIns="90306" bIns="4515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1000"/>
              </a:lnSpc>
              <a:spcBef>
                <a:spcPts val="500"/>
              </a:spcBef>
              <a:buClr>
                <a:srgbClr val="000099"/>
              </a:buClr>
            </a:pPr>
            <a:endParaRPr lang="nb-NO" sz="2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222" name="Rectangle 4"/>
          <p:cNvSpPr>
            <a:spLocks noGrp="1" noChangeArrowheads="1"/>
          </p:cNvSpPr>
          <p:nvPr>
            <p:ph type="body"/>
          </p:nvPr>
        </p:nvSpPr>
        <p:spPr>
          <a:xfrm>
            <a:off x="889000" y="4714875"/>
            <a:ext cx="4884738" cy="4460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09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33425" indent="-2809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28713" indent="-2254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579563" indent="-2254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30413" indent="-2254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87613" indent="-225425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44813" indent="-225425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2013" indent="-225425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59213" indent="-225425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300"/>
              </a:spcBef>
            </a:pPr>
            <a:fld id="{05BDBD43-8A83-438D-B6F6-66B12BBFD20F}" type="slidenum">
              <a:rPr lang="en-GB" smtClean="0">
                <a:latin typeface="Arial" panose="020B0604020202020204" pitchFamily="34" charset="0"/>
              </a:rPr>
              <a:pPr>
                <a:spcBef>
                  <a:spcPts val="300"/>
                </a:spcBef>
              </a:pPr>
              <a:t>5</a:t>
            </a:fld>
            <a:endParaRPr lang="en-GB" smtClean="0">
              <a:latin typeface="Arial" panose="020B0604020202020204" pitchFamily="34" charset="0"/>
            </a:endParaRPr>
          </a:p>
        </p:txBody>
      </p:sp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3779838" y="9431338"/>
            <a:ext cx="288766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8884" tIns="46220" rIns="88884" bIns="462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300"/>
              </a:spcBef>
            </a:pPr>
            <a:fld id="{D215E0AA-DDA6-4B8D-A70F-D5DEE5D1A486}" type="slidenum">
              <a:rPr lang="en-GB">
                <a:latin typeface="Arial" panose="020B0604020202020204" pitchFamily="34" charset="0"/>
              </a:rPr>
              <a:pPr algn="r" eaLnBrk="1" hangingPunct="1">
                <a:spcBef>
                  <a:spcPts val="300"/>
                </a:spcBef>
              </a:pPr>
              <a:t>5</a:t>
            </a:fld>
            <a:endParaRPr lang="en-GB">
              <a:latin typeface="Arial" panose="020B0604020202020204" pitchFamily="34" charset="0"/>
            </a:endParaRPr>
          </a:p>
        </p:txBody>
      </p:sp>
      <p:sp>
        <p:nvSpPr>
          <p:cNvPr id="11268" name="Text Box 2"/>
          <p:cNvSpPr txBox="1">
            <a:spLocks noChangeArrowheads="1"/>
          </p:cNvSpPr>
          <p:nvPr/>
        </p:nvSpPr>
        <p:spPr bwMode="auto">
          <a:xfrm>
            <a:off x="3779838" y="9431338"/>
            <a:ext cx="28892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8884" tIns="46220" rIns="88884" bIns="462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300"/>
              </a:spcBef>
              <a:buClr>
                <a:srgbClr val="000099"/>
              </a:buClr>
            </a:pPr>
            <a:fld id="{BE9D48F9-0651-4A54-9D49-EDC5FF5834B4}" type="slidenum">
              <a:rPr lang="en-GB">
                <a:solidFill>
                  <a:srgbClr val="000099"/>
                </a:solidFill>
                <a:latin typeface="Arial" panose="020B0604020202020204" pitchFamily="34" charset="0"/>
              </a:rPr>
              <a:pPr algn="r" eaLnBrk="1" hangingPunct="1">
                <a:spcBef>
                  <a:spcPts val="300"/>
                </a:spcBef>
                <a:buClr>
                  <a:srgbClr val="000099"/>
                </a:buClr>
              </a:pPr>
              <a:t>5</a:t>
            </a:fld>
            <a:endParaRPr lang="en-GB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1111250" y="744538"/>
            <a:ext cx="4446588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306" tIns="45153" rIns="90306" bIns="4515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1000"/>
              </a:lnSpc>
              <a:spcBef>
                <a:spcPts val="500"/>
              </a:spcBef>
              <a:buClr>
                <a:srgbClr val="000099"/>
              </a:buClr>
            </a:pPr>
            <a:endParaRPr lang="nb-NO" sz="2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270" name="Rectangle 4"/>
          <p:cNvSpPr>
            <a:spLocks noGrp="1" noChangeArrowheads="1"/>
          </p:cNvSpPr>
          <p:nvPr>
            <p:ph type="body"/>
          </p:nvPr>
        </p:nvSpPr>
        <p:spPr>
          <a:xfrm>
            <a:off x="889000" y="4714875"/>
            <a:ext cx="4884738" cy="4460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322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33425" indent="-2809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28713" indent="-2254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579563" indent="-2254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30413" indent="-2254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87613" indent="-225425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44813" indent="-225425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2013" indent="-225425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59213" indent="-225425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300"/>
              </a:spcBef>
            </a:pPr>
            <a:fld id="{191D7EAD-C9AD-4A40-AE7C-10D2BE00F3FC}" type="slidenum">
              <a:rPr lang="en-GB" smtClean="0">
                <a:latin typeface="Arial" panose="020B0604020202020204" pitchFamily="34" charset="0"/>
              </a:rPr>
              <a:pPr>
                <a:spcBef>
                  <a:spcPts val="300"/>
                </a:spcBef>
              </a:pPr>
              <a:t>6</a:t>
            </a:fld>
            <a:endParaRPr lang="en-GB" smtClean="0">
              <a:latin typeface="Arial" panose="020B0604020202020204" pitchFamily="34" charset="0"/>
            </a:endParaRPr>
          </a:p>
        </p:txBody>
      </p:sp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3779838" y="9431338"/>
            <a:ext cx="288766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8884" tIns="46220" rIns="88884" bIns="462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300"/>
              </a:spcBef>
            </a:pPr>
            <a:fld id="{F06B2CC2-3AC0-4ED7-82F1-FC0DC8C0698D}" type="slidenum">
              <a:rPr lang="en-GB">
                <a:latin typeface="Arial" panose="020B0604020202020204" pitchFamily="34" charset="0"/>
              </a:rPr>
              <a:pPr algn="r" eaLnBrk="1" hangingPunct="1">
                <a:spcBef>
                  <a:spcPts val="300"/>
                </a:spcBef>
              </a:pPr>
              <a:t>6</a:t>
            </a:fld>
            <a:endParaRPr lang="en-GB">
              <a:latin typeface="Arial" panose="020B0604020202020204" pitchFamily="34" charset="0"/>
            </a:endParaRPr>
          </a:p>
        </p:txBody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3779838" y="9431338"/>
            <a:ext cx="28892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8884" tIns="46220" rIns="88884" bIns="462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300"/>
              </a:spcBef>
              <a:buClr>
                <a:srgbClr val="000099"/>
              </a:buClr>
            </a:pPr>
            <a:fld id="{A4B55219-90D2-41DC-8F61-926D1AFE02B2}" type="slidenum">
              <a:rPr lang="en-GB">
                <a:solidFill>
                  <a:srgbClr val="000099"/>
                </a:solidFill>
                <a:latin typeface="Arial" panose="020B0604020202020204" pitchFamily="34" charset="0"/>
              </a:rPr>
              <a:pPr algn="r" eaLnBrk="1" hangingPunct="1">
                <a:spcBef>
                  <a:spcPts val="300"/>
                </a:spcBef>
                <a:buClr>
                  <a:srgbClr val="000099"/>
                </a:buClr>
              </a:pPr>
              <a:t>6</a:t>
            </a:fld>
            <a:endParaRPr lang="en-GB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1111250" y="744538"/>
            <a:ext cx="4446588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306" tIns="45153" rIns="90306" bIns="4515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1000"/>
              </a:lnSpc>
              <a:spcBef>
                <a:spcPts val="500"/>
              </a:spcBef>
              <a:buClr>
                <a:srgbClr val="000099"/>
              </a:buClr>
            </a:pPr>
            <a:endParaRPr lang="nb-NO" sz="2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body"/>
          </p:nvPr>
        </p:nvSpPr>
        <p:spPr>
          <a:xfrm>
            <a:off x="889000" y="4714875"/>
            <a:ext cx="4884738" cy="4460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737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33425" indent="-2809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28713" indent="-2254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579563" indent="-2254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30413" indent="-2254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87613" indent="-225425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44813" indent="-225425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2013" indent="-225425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59213" indent="-225425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300"/>
              </a:spcBef>
            </a:pPr>
            <a:fld id="{5DC02812-5C9D-4A26-B50D-1419648ACBE4}" type="slidenum">
              <a:rPr lang="en-GB" smtClean="0">
                <a:latin typeface="Arial" panose="020B0604020202020204" pitchFamily="34" charset="0"/>
              </a:rPr>
              <a:pPr>
                <a:spcBef>
                  <a:spcPts val="300"/>
                </a:spcBef>
              </a:pPr>
              <a:t>7</a:t>
            </a:fld>
            <a:endParaRPr lang="en-GB" smtClean="0">
              <a:latin typeface="Arial" panose="020B0604020202020204" pitchFamily="34" charset="0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3779838" y="9431338"/>
            <a:ext cx="288766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8884" tIns="46220" rIns="88884" bIns="462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300"/>
              </a:spcBef>
            </a:pPr>
            <a:fld id="{7B82868B-6634-4973-B7A9-B97EA4FB8673}" type="slidenum">
              <a:rPr lang="en-GB">
                <a:latin typeface="Arial" panose="020B0604020202020204" pitchFamily="34" charset="0"/>
              </a:rPr>
              <a:pPr algn="r" eaLnBrk="1" hangingPunct="1">
                <a:spcBef>
                  <a:spcPts val="300"/>
                </a:spcBef>
              </a:pPr>
              <a:t>7</a:t>
            </a:fld>
            <a:endParaRPr lang="en-GB">
              <a:latin typeface="Arial" panose="020B0604020202020204" pitchFamily="34" charset="0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3779838" y="9431338"/>
            <a:ext cx="28892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8884" tIns="46220" rIns="88884" bIns="462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300"/>
              </a:spcBef>
              <a:buClr>
                <a:srgbClr val="000099"/>
              </a:buClr>
            </a:pPr>
            <a:fld id="{61BE8D46-1BBF-4BD0-A256-75775D5688AE}" type="slidenum">
              <a:rPr lang="en-GB">
                <a:solidFill>
                  <a:srgbClr val="000099"/>
                </a:solidFill>
                <a:latin typeface="Arial" panose="020B0604020202020204" pitchFamily="34" charset="0"/>
              </a:rPr>
              <a:pPr algn="r" eaLnBrk="1" hangingPunct="1">
                <a:spcBef>
                  <a:spcPts val="300"/>
                </a:spcBef>
                <a:buClr>
                  <a:srgbClr val="000099"/>
                </a:buClr>
              </a:pPr>
              <a:t>7</a:t>
            </a:fld>
            <a:endParaRPr lang="en-GB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1111250" y="744538"/>
            <a:ext cx="4446588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306" tIns="45153" rIns="90306" bIns="4515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1000"/>
              </a:lnSpc>
              <a:spcBef>
                <a:spcPts val="500"/>
              </a:spcBef>
              <a:buClr>
                <a:srgbClr val="000099"/>
              </a:buClr>
            </a:pPr>
            <a:endParaRPr lang="nb-NO" sz="2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366" name="Rectangle 4"/>
          <p:cNvSpPr>
            <a:spLocks noGrp="1" noChangeArrowheads="1"/>
          </p:cNvSpPr>
          <p:nvPr>
            <p:ph type="body"/>
          </p:nvPr>
        </p:nvSpPr>
        <p:spPr>
          <a:xfrm>
            <a:off x="889000" y="4714875"/>
            <a:ext cx="4884738" cy="4460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439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33425" indent="-2809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28713" indent="-2254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579563" indent="-2254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30413" indent="-2254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87613" indent="-225425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44813" indent="-225425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2013" indent="-225425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59213" indent="-225425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300"/>
              </a:spcBef>
            </a:pPr>
            <a:fld id="{0B73E22C-1BFF-4B4D-988E-989D2042DE98}" type="slidenum">
              <a:rPr lang="en-GB" smtClean="0">
                <a:latin typeface="Arial" panose="020B0604020202020204" pitchFamily="34" charset="0"/>
              </a:rPr>
              <a:pPr>
                <a:spcBef>
                  <a:spcPts val="300"/>
                </a:spcBef>
              </a:pPr>
              <a:t>8</a:t>
            </a:fld>
            <a:endParaRPr lang="en-GB" smtClean="0">
              <a:latin typeface="Arial" panose="020B0604020202020204" pitchFamily="34" charset="0"/>
            </a:endParaRPr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3779838" y="9431338"/>
            <a:ext cx="288766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8884" tIns="46220" rIns="88884" bIns="462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300"/>
              </a:spcBef>
            </a:pPr>
            <a:fld id="{C264569A-0F39-4E42-8DC4-40A06C5A0B27}" type="slidenum">
              <a:rPr lang="en-GB">
                <a:latin typeface="Arial" panose="020B0604020202020204" pitchFamily="34" charset="0"/>
              </a:rPr>
              <a:pPr algn="r" eaLnBrk="1" hangingPunct="1">
                <a:spcBef>
                  <a:spcPts val="300"/>
                </a:spcBef>
              </a:pPr>
              <a:t>8</a:t>
            </a:fld>
            <a:endParaRPr lang="en-GB">
              <a:latin typeface="Arial" panose="020B0604020202020204" pitchFamily="34" charset="0"/>
            </a:endParaRPr>
          </a:p>
        </p:txBody>
      </p:sp>
      <p:sp>
        <p:nvSpPr>
          <p:cNvPr id="17412" name="Text Box 2"/>
          <p:cNvSpPr txBox="1">
            <a:spLocks noChangeArrowheads="1"/>
          </p:cNvSpPr>
          <p:nvPr/>
        </p:nvSpPr>
        <p:spPr bwMode="auto">
          <a:xfrm>
            <a:off x="3779838" y="9431338"/>
            <a:ext cx="28892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8884" tIns="46220" rIns="88884" bIns="462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300"/>
              </a:spcBef>
              <a:buClr>
                <a:srgbClr val="000099"/>
              </a:buClr>
            </a:pPr>
            <a:fld id="{90171C3F-731B-41D2-B114-896DBC312726}" type="slidenum">
              <a:rPr lang="en-GB">
                <a:solidFill>
                  <a:srgbClr val="000099"/>
                </a:solidFill>
                <a:latin typeface="Arial" panose="020B0604020202020204" pitchFamily="34" charset="0"/>
              </a:rPr>
              <a:pPr algn="r" eaLnBrk="1" hangingPunct="1">
                <a:spcBef>
                  <a:spcPts val="300"/>
                </a:spcBef>
                <a:buClr>
                  <a:srgbClr val="000099"/>
                </a:buClr>
              </a:pPr>
              <a:t>8</a:t>
            </a:fld>
            <a:endParaRPr lang="en-GB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1111250" y="744538"/>
            <a:ext cx="4446588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306" tIns="45153" rIns="90306" bIns="4515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1000"/>
              </a:lnSpc>
              <a:spcBef>
                <a:spcPts val="500"/>
              </a:spcBef>
              <a:buClr>
                <a:srgbClr val="000099"/>
              </a:buClr>
            </a:pPr>
            <a:endParaRPr lang="nb-NO" sz="2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414" name="Rectangle 4"/>
          <p:cNvSpPr>
            <a:spLocks noGrp="1" noChangeArrowheads="1"/>
          </p:cNvSpPr>
          <p:nvPr>
            <p:ph type="body"/>
          </p:nvPr>
        </p:nvSpPr>
        <p:spPr>
          <a:xfrm>
            <a:off x="889000" y="4714875"/>
            <a:ext cx="4884738" cy="4460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512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33425" indent="-2809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28713" indent="-2254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579563" indent="-2254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30413" indent="-2254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87613" indent="-225425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44813" indent="-225425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2013" indent="-225425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59213" indent="-225425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300"/>
              </a:spcBef>
            </a:pPr>
            <a:fld id="{53FE83EA-DFCC-411E-BDB2-397ECD5CCE84}" type="slidenum">
              <a:rPr lang="en-GB" smtClean="0">
                <a:latin typeface="Arial" panose="020B0604020202020204" pitchFamily="34" charset="0"/>
              </a:rPr>
              <a:pPr>
                <a:spcBef>
                  <a:spcPts val="300"/>
                </a:spcBef>
              </a:pPr>
              <a:t>9</a:t>
            </a:fld>
            <a:endParaRPr lang="en-GB" smtClean="0">
              <a:latin typeface="Arial" panose="020B0604020202020204" pitchFamily="34" charset="0"/>
            </a:endParaRPr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3779838" y="9431338"/>
            <a:ext cx="288766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8884" tIns="46220" rIns="88884" bIns="462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300"/>
              </a:spcBef>
            </a:pPr>
            <a:fld id="{B04C13E1-A6A4-415F-8FE0-89DA6DF2C18D}" type="slidenum">
              <a:rPr lang="en-GB">
                <a:latin typeface="Arial" panose="020B0604020202020204" pitchFamily="34" charset="0"/>
              </a:rPr>
              <a:pPr algn="r" eaLnBrk="1" hangingPunct="1">
                <a:spcBef>
                  <a:spcPts val="300"/>
                </a:spcBef>
              </a:pPr>
              <a:t>9</a:t>
            </a:fld>
            <a:endParaRPr lang="en-GB">
              <a:latin typeface="Arial" panose="020B0604020202020204" pitchFamily="34" charset="0"/>
            </a:endParaRPr>
          </a:p>
        </p:txBody>
      </p:sp>
      <p:sp>
        <p:nvSpPr>
          <p:cNvPr id="19460" name="Text Box 2"/>
          <p:cNvSpPr txBox="1">
            <a:spLocks noChangeArrowheads="1"/>
          </p:cNvSpPr>
          <p:nvPr/>
        </p:nvSpPr>
        <p:spPr bwMode="auto">
          <a:xfrm>
            <a:off x="3779838" y="9431338"/>
            <a:ext cx="28892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8884" tIns="46220" rIns="88884" bIns="462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300"/>
              </a:spcBef>
              <a:buClr>
                <a:srgbClr val="000099"/>
              </a:buClr>
            </a:pPr>
            <a:fld id="{D62533DB-388D-4D63-AAFB-BD3A10E749DD}" type="slidenum">
              <a:rPr lang="en-GB">
                <a:solidFill>
                  <a:srgbClr val="000099"/>
                </a:solidFill>
                <a:latin typeface="Arial" panose="020B0604020202020204" pitchFamily="34" charset="0"/>
              </a:rPr>
              <a:pPr algn="r" eaLnBrk="1" hangingPunct="1">
                <a:spcBef>
                  <a:spcPts val="300"/>
                </a:spcBef>
                <a:buClr>
                  <a:srgbClr val="000099"/>
                </a:buClr>
              </a:pPr>
              <a:t>9</a:t>
            </a:fld>
            <a:endParaRPr lang="en-GB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1111250" y="744538"/>
            <a:ext cx="4446588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306" tIns="45153" rIns="90306" bIns="4515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1000"/>
              </a:lnSpc>
              <a:spcBef>
                <a:spcPts val="500"/>
              </a:spcBef>
              <a:buClr>
                <a:srgbClr val="000099"/>
              </a:buClr>
            </a:pPr>
            <a:endParaRPr lang="nb-NO" sz="2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9462" name="Rectangle 4"/>
          <p:cNvSpPr>
            <a:spLocks noGrp="1" noChangeArrowheads="1"/>
          </p:cNvSpPr>
          <p:nvPr>
            <p:ph type="body"/>
          </p:nvPr>
        </p:nvSpPr>
        <p:spPr>
          <a:xfrm>
            <a:off x="889000" y="4714875"/>
            <a:ext cx="4884738" cy="4460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428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300"/>
              </a:spcBef>
              <a:buFont typeface="Arial" panose="020B0604020202020204" pitchFamily="34" charset="0"/>
              <a:buNone/>
            </a:pPr>
            <a:fld id="{4AE66CA4-6062-4E9C-A1AE-598DF94CE520}" type="slidenum">
              <a:rPr lang="en-GB" smtClean="0">
                <a:latin typeface="Arial" panose="020B0604020202020204" pitchFamily="34" charset="0"/>
                <a:cs typeface="DejaVu LGC Sans" charset="0"/>
              </a:rPr>
              <a:pPr>
                <a:spcBef>
                  <a:spcPts val="300"/>
                </a:spcBef>
                <a:buFont typeface="Arial" panose="020B0604020202020204" pitchFamily="34" charset="0"/>
                <a:buNone/>
              </a:pPr>
              <a:t>10</a:t>
            </a:fld>
            <a:endParaRPr lang="en-GB" smtClean="0">
              <a:latin typeface="Arial" panose="020B0604020202020204" pitchFamily="34" charset="0"/>
              <a:cs typeface="DejaVu LGC Sans" charset="0"/>
            </a:endParaRPr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3886200" y="9448800"/>
            <a:ext cx="29702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300"/>
              </a:spcBef>
              <a:buSzTx/>
              <a:buFontTx/>
              <a:buNone/>
            </a:pPr>
            <a:fld id="{D12B991E-199F-477E-94CA-959D762BDE66}" type="slidenum">
              <a:rPr lang="en-GB">
                <a:latin typeface="Arial" panose="020B0604020202020204" pitchFamily="34" charset="0"/>
              </a:rPr>
              <a:pPr algn="r" eaLnBrk="1" hangingPunct="1">
                <a:spcBef>
                  <a:spcPts val="300"/>
                </a:spcBef>
                <a:buSzTx/>
                <a:buFontTx/>
                <a:buNone/>
              </a:pPr>
              <a:t>10</a:t>
            </a:fld>
            <a:endParaRPr lang="en-GB">
              <a:latin typeface="Arial" panose="020B0604020202020204" pitchFamily="34" charset="0"/>
            </a:endParaRPr>
          </a:p>
        </p:txBody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3886200" y="9448800"/>
            <a:ext cx="29718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300"/>
              </a:spcBef>
              <a:buClrTx/>
              <a:buSzTx/>
              <a:buFontTx/>
              <a:buNone/>
            </a:pPr>
            <a:fld id="{1DD5FC9B-27CB-4495-8965-1D1B63442795}" type="slidenum">
              <a:rPr lang="en-GB">
                <a:solidFill>
                  <a:srgbClr val="000099"/>
                </a:solidFill>
                <a:latin typeface="Arial" panose="020B0604020202020204" pitchFamily="34" charset="0"/>
              </a:rPr>
              <a:pPr algn="r" eaLnBrk="1" hangingPunct="1">
                <a:spcBef>
                  <a:spcPts val="300"/>
                </a:spcBef>
                <a:buClrTx/>
                <a:buSzTx/>
                <a:buFontTx/>
                <a:buNone/>
              </a:pPr>
              <a:t>10</a:t>
            </a:fld>
            <a:endParaRPr lang="en-GB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50181" name="Text Box 3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nb-NO" sz="2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0182" name="Rectangle 4"/>
          <p:cNvSpPr>
            <a:spLocks noGrp="1" noChangeArrowheads="1"/>
          </p:cNvSpPr>
          <p:nvPr>
            <p:ph type="body"/>
          </p:nvPr>
        </p:nvSpPr>
        <p:spPr>
          <a:xfrm>
            <a:off x="914400" y="4724400"/>
            <a:ext cx="5022850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443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33425" indent="-2809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28713" indent="-2254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579563" indent="-2254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30413" indent="-2254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87613" indent="-225425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44813" indent="-225425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02013" indent="-225425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59213" indent="-225425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1325" algn="l"/>
                <a:tab pos="884238" algn="l"/>
                <a:tab pos="1328738" algn="l"/>
                <a:tab pos="1771650" algn="l"/>
                <a:tab pos="2216150" algn="l"/>
                <a:tab pos="2659063" algn="l"/>
                <a:tab pos="3103563" algn="l"/>
                <a:tab pos="3546475" algn="l"/>
                <a:tab pos="3990975" algn="l"/>
                <a:tab pos="4433888" algn="l"/>
                <a:tab pos="4878388" algn="l"/>
                <a:tab pos="5321300" algn="l"/>
                <a:tab pos="5765800" algn="l"/>
                <a:tab pos="6208713" algn="l"/>
                <a:tab pos="6653213" algn="l"/>
                <a:tab pos="7096125" algn="l"/>
                <a:tab pos="7540625" algn="l"/>
                <a:tab pos="7983538" algn="l"/>
                <a:tab pos="8428038" algn="l"/>
                <a:tab pos="8870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300"/>
              </a:spcBef>
            </a:pPr>
            <a:fld id="{E6FB320C-7069-42FE-8874-2DD5CA69D109}" type="slidenum">
              <a:rPr lang="en-GB" smtClean="0">
                <a:latin typeface="Arial" panose="020B0604020202020204" pitchFamily="34" charset="0"/>
              </a:rPr>
              <a:pPr>
                <a:spcBef>
                  <a:spcPts val="300"/>
                </a:spcBef>
              </a:pPr>
              <a:t>11</a:t>
            </a:fld>
            <a:endParaRPr lang="en-GB" smtClean="0">
              <a:latin typeface="Arial" panose="020B0604020202020204" pitchFamily="34" charset="0"/>
            </a:endParaRPr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3779838" y="9431338"/>
            <a:ext cx="288766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8884" tIns="46220" rIns="88884" bIns="462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300"/>
              </a:spcBef>
            </a:pPr>
            <a:fld id="{2F25E70E-7EB1-4CF1-8C6A-DAEE69C48E05}" type="slidenum">
              <a:rPr lang="en-GB">
                <a:latin typeface="Arial" panose="020B0604020202020204" pitchFamily="34" charset="0"/>
              </a:rPr>
              <a:pPr algn="r" eaLnBrk="1" hangingPunct="1">
                <a:spcBef>
                  <a:spcPts val="300"/>
                </a:spcBef>
              </a:pPr>
              <a:t>11</a:t>
            </a:fld>
            <a:endParaRPr lang="en-GB">
              <a:latin typeface="Arial" panose="020B0604020202020204" pitchFamily="34" charset="0"/>
            </a:endParaRPr>
          </a:p>
        </p:txBody>
      </p:sp>
      <p:sp>
        <p:nvSpPr>
          <p:cNvPr id="25604" name="Text Box 2"/>
          <p:cNvSpPr txBox="1">
            <a:spLocks noChangeArrowheads="1"/>
          </p:cNvSpPr>
          <p:nvPr/>
        </p:nvSpPr>
        <p:spPr bwMode="auto">
          <a:xfrm>
            <a:off x="3779838" y="9431338"/>
            <a:ext cx="28892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8884" tIns="46220" rIns="88884" bIns="4622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300"/>
              </a:spcBef>
              <a:buClr>
                <a:srgbClr val="000099"/>
              </a:buClr>
            </a:pPr>
            <a:fld id="{F01277DA-96D8-4E1C-A81A-52A4686556FB}" type="slidenum">
              <a:rPr lang="en-GB">
                <a:solidFill>
                  <a:srgbClr val="000099"/>
                </a:solidFill>
                <a:latin typeface="Arial" panose="020B0604020202020204" pitchFamily="34" charset="0"/>
              </a:rPr>
              <a:pPr algn="r" eaLnBrk="1" hangingPunct="1">
                <a:spcBef>
                  <a:spcPts val="300"/>
                </a:spcBef>
                <a:buClr>
                  <a:srgbClr val="000099"/>
                </a:buClr>
              </a:pPr>
              <a:t>11</a:t>
            </a:fld>
            <a:endParaRPr lang="en-GB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25605" name="Text Box 3"/>
          <p:cNvSpPr txBox="1">
            <a:spLocks noChangeArrowheads="1"/>
          </p:cNvSpPr>
          <p:nvPr/>
        </p:nvSpPr>
        <p:spPr bwMode="auto">
          <a:xfrm>
            <a:off x="1111250" y="744538"/>
            <a:ext cx="4446588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306" tIns="45153" rIns="90306" bIns="4515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1000"/>
              </a:lnSpc>
              <a:spcBef>
                <a:spcPts val="500"/>
              </a:spcBef>
              <a:buClr>
                <a:srgbClr val="000099"/>
              </a:buClr>
            </a:pPr>
            <a:endParaRPr lang="nb-NO" sz="2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5606" name="Rectangle 4"/>
          <p:cNvSpPr>
            <a:spLocks noGrp="1" noChangeArrowheads="1"/>
          </p:cNvSpPr>
          <p:nvPr>
            <p:ph type="body"/>
          </p:nvPr>
        </p:nvSpPr>
        <p:spPr>
          <a:xfrm>
            <a:off x="889000" y="4714875"/>
            <a:ext cx="4884738" cy="4460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679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C5D9F-F001-9642-8234-AFCFD6F8B968}" type="datetimeFigureOut">
              <a:rPr lang="nb-NO" smtClean="0"/>
              <a:t>06.06.2016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B50F-5464-944C-B043-4E40B02E826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4024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C5D9F-F001-9642-8234-AFCFD6F8B968}" type="datetimeFigureOut">
              <a:rPr lang="nb-NO" smtClean="0"/>
              <a:t>06.06.2016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B50F-5464-944C-B043-4E40B02E826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965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C5D9F-F001-9642-8234-AFCFD6F8B968}" type="datetimeFigureOut">
              <a:rPr lang="nb-NO" smtClean="0"/>
              <a:t>06.06.2016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B50F-5464-944C-B043-4E40B02E826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3063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C5D9F-F001-9642-8234-AFCFD6F8B968}" type="datetimeFigureOut">
              <a:rPr lang="nb-NO" smtClean="0"/>
              <a:t>06.06.2016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B50F-5464-944C-B043-4E40B02E826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111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C5D9F-F001-9642-8234-AFCFD6F8B968}" type="datetimeFigureOut">
              <a:rPr lang="nb-NO" smtClean="0"/>
              <a:t>06.06.2016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B50F-5464-944C-B043-4E40B02E826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084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C5D9F-F001-9642-8234-AFCFD6F8B968}" type="datetimeFigureOut">
              <a:rPr lang="nb-NO" smtClean="0"/>
              <a:t>06.06.2016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B50F-5464-944C-B043-4E40B02E826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5677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C5D9F-F001-9642-8234-AFCFD6F8B968}" type="datetimeFigureOut">
              <a:rPr lang="nb-NO" smtClean="0"/>
              <a:t>06.06.2016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B50F-5464-944C-B043-4E40B02E826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0554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C5D9F-F001-9642-8234-AFCFD6F8B968}" type="datetimeFigureOut">
              <a:rPr lang="nb-NO" smtClean="0"/>
              <a:t>06.06.2016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B50F-5464-944C-B043-4E40B02E826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633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C5D9F-F001-9642-8234-AFCFD6F8B968}" type="datetimeFigureOut">
              <a:rPr lang="nb-NO" smtClean="0"/>
              <a:t>06.06.2016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B50F-5464-944C-B043-4E40B02E826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6034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C5D9F-F001-9642-8234-AFCFD6F8B968}" type="datetimeFigureOut">
              <a:rPr lang="nb-NO" smtClean="0"/>
              <a:t>06.06.2016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B50F-5464-944C-B043-4E40B02E826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5563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C5D9F-F001-9642-8234-AFCFD6F8B968}" type="datetimeFigureOut">
              <a:rPr lang="nb-NO" smtClean="0"/>
              <a:t>06.06.2016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B50F-5464-944C-B043-4E40B02E826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698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C5D9F-F001-9642-8234-AFCFD6F8B968}" type="datetimeFigureOut">
              <a:rPr lang="nb-NO" smtClean="0"/>
              <a:t>06.06.2016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EB50F-5464-944C-B043-4E40B02E826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64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20" Type="http://schemas.openxmlformats.org/officeDocument/2006/relationships/image" Target="../media/image20.png"/><Relationship Id="rId21" Type="http://schemas.openxmlformats.org/officeDocument/2006/relationships/image" Target="../media/image21.jpeg"/><Relationship Id="rId22" Type="http://schemas.openxmlformats.org/officeDocument/2006/relationships/image" Target="../media/image22.jpeg"/><Relationship Id="rId23" Type="http://schemas.openxmlformats.org/officeDocument/2006/relationships/image" Target="../media/image23.png"/><Relationship Id="rId24" Type="http://schemas.openxmlformats.org/officeDocument/2006/relationships/image" Target="../media/image24.jpe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jpe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30" Type="http://schemas.openxmlformats.org/officeDocument/2006/relationships/image" Target="../media/image30.png"/><Relationship Id="rId31" Type="http://schemas.openxmlformats.org/officeDocument/2006/relationships/image" Target="../media/image31.png"/><Relationship Id="rId32" Type="http://schemas.openxmlformats.org/officeDocument/2006/relationships/image" Target="../media/image32.jpeg"/><Relationship Id="rId9" Type="http://schemas.openxmlformats.org/officeDocument/2006/relationships/image" Target="../media/image9.gif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33" Type="http://schemas.openxmlformats.org/officeDocument/2006/relationships/image" Target="../media/image33.jpeg"/><Relationship Id="rId34" Type="http://schemas.openxmlformats.org/officeDocument/2006/relationships/image" Target="../media/image34.png"/><Relationship Id="rId35" Type="http://schemas.openxmlformats.org/officeDocument/2006/relationships/image" Target="../media/image35.jpeg"/><Relationship Id="rId36" Type="http://schemas.openxmlformats.org/officeDocument/2006/relationships/image" Target="../media/image36.png"/><Relationship Id="rId10" Type="http://schemas.openxmlformats.org/officeDocument/2006/relationships/image" Target="../media/image10.png"/><Relationship Id="rId11" Type="http://schemas.openxmlformats.org/officeDocument/2006/relationships/image" Target="../media/image11.jpe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jpe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6190" y="47536"/>
            <a:ext cx="6769768" cy="677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134642" y="106817"/>
            <a:ext cx="6361037" cy="5755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3200" smtClean="0">
                <a:latin typeface="Century Gothic" charset="0"/>
                <a:ea typeface="Century Gothic" charset="0"/>
                <a:cs typeface="Century Gothic" charset="0"/>
              </a:rPr>
              <a:t>Kirkeåret</a:t>
            </a:r>
          </a:p>
          <a:p>
            <a:pPr algn="ctr"/>
            <a:r>
              <a:rPr lang="nb-NO" dirty="0" smtClean="0">
                <a:latin typeface="Century Gothic" charset="0"/>
                <a:ea typeface="Century Gothic" charset="0"/>
                <a:cs typeface="Century Gothic" charset="0"/>
              </a:rPr>
              <a:t>Kurs for prestene i Namdal prosti fredag 27. mai 2016</a:t>
            </a:r>
          </a:p>
          <a:p>
            <a:pPr algn="ctr"/>
            <a:r>
              <a:rPr lang="nb-NO" dirty="0">
                <a:latin typeface="Century Gothic" charset="0"/>
                <a:ea typeface="Century Gothic" charset="0"/>
                <a:cs typeface="Century Gothic" charset="0"/>
              </a:rPr>
              <a:t>v</a:t>
            </a:r>
            <a:r>
              <a:rPr lang="nb-NO" dirty="0" smtClean="0">
                <a:latin typeface="Century Gothic" charset="0"/>
                <a:ea typeface="Century Gothic" charset="0"/>
                <a:cs typeface="Century Gothic" charset="0"/>
              </a:rPr>
              <a:t>ed Harald Kaasa Hammer</a:t>
            </a:r>
          </a:p>
          <a:p>
            <a:endParaRPr lang="nb-NO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nb-NO" dirty="0" smtClean="0">
                <a:latin typeface="Century Gothic" charset="0"/>
                <a:ea typeface="Century Gothic" charset="0"/>
                <a:cs typeface="Century Gothic" charset="0"/>
              </a:rPr>
              <a:t>La oss begynne med kirkeårskransen.</a:t>
            </a:r>
          </a:p>
          <a:p>
            <a:endParaRPr lang="nb-NO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nb-NO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nb-NO" dirty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nb-NO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nb-NO" dirty="0" smtClean="0">
                <a:latin typeface="Century Gothic" charset="0"/>
                <a:ea typeface="Century Gothic" charset="0"/>
                <a:cs typeface="Century Gothic" charset="0"/>
              </a:rPr>
              <a:t>Tegningen av Ingjerd Pettersen-Hagh</a:t>
            </a:r>
          </a:p>
          <a:p>
            <a:r>
              <a:rPr lang="nb-NO" dirty="0">
                <a:latin typeface="Century Gothic" charset="0"/>
                <a:ea typeface="Century Gothic" charset="0"/>
                <a:cs typeface="Century Gothic" charset="0"/>
              </a:rPr>
              <a:t>h</a:t>
            </a:r>
            <a:r>
              <a:rPr lang="nb-NO" dirty="0" smtClean="0">
                <a:latin typeface="Century Gothic" charset="0"/>
                <a:ea typeface="Century Gothic" charset="0"/>
                <a:cs typeface="Century Gothic" charset="0"/>
              </a:rPr>
              <a:t>enger på mange prestekontor.</a:t>
            </a:r>
            <a:endParaRPr lang="nb-NO" dirty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nb-NO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nb-NO" dirty="0" smtClean="0">
                <a:latin typeface="Century Gothic" charset="0"/>
                <a:ea typeface="Century Gothic" charset="0"/>
                <a:cs typeface="Century Gothic" charset="0"/>
              </a:rPr>
              <a:t>Omslagsillustrasjon på Vera Mollands bok</a:t>
            </a:r>
          </a:p>
          <a:p>
            <a:r>
              <a:rPr lang="nb-NO" dirty="0" smtClean="0">
                <a:latin typeface="Century Gothic" charset="0"/>
                <a:ea typeface="Century Gothic" charset="0"/>
                <a:cs typeface="Century Gothic" charset="0"/>
              </a:rPr>
              <a:t>Årets </a:t>
            </a:r>
            <a:r>
              <a:rPr lang="nb-NO" dirty="0">
                <a:latin typeface="Century Gothic" charset="0"/>
                <a:ea typeface="Century Gothic" charset="0"/>
                <a:cs typeface="Century Gothic" charset="0"/>
              </a:rPr>
              <a:t>rytme, Gyldendal Norsk Forlag A/S 1979.</a:t>
            </a:r>
          </a:p>
          <a:p>
            <a:endParaRPr lang="nb-NO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nb-NO" dirty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nb-NO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nb-NO" dirty="0" smtClean="0">
                <a:latin typeface="Century Gothic" charset="0"/>
                <a:ea typeface="Century Gothic" charset="0"/>
                <a:cs typeface="Century Gothic" charset="0"/>
              </a:rPr>
              <a:t>Kirkeårskransen trenger en justering</a:t>
            </a:r>
            <a:br>
              <a:rPr lang="nb-NO" dirty="0" smtClean="0">
                <a:latin typeface="Century Gothic" charset="0"/>
                <a:ea typeface="Century Gothic" charset="0"/>
                <a:cs typeface="Century Gothic" charset="0"/>
              </a:rPr>
            </a:br>
            <a:r>
              <a:rPr lang="nb-NO" dirty="0" smtClean="0">
                <a:latin typeface="Century Gothic" charset="0"/>
                <a:ea typeface="Century Gothic" charset="0"/>
                <a:cs typeface="Century Gothic" charset="0"/>
              </a:rPr>
              <a:t>etter at vi fikk ny tekstbok i 2011.</a:t>
            </a:r>
            <a:endParaRPr lang="nb-NO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07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2347806" y="786684"/>
            <a:ext cx="8715375" cy="50149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>
              <a:lnSpc>
                <a:spcPct val="58000"/>
              </a:lnSpc>
              <a:spcBef>
                <a:spcPts val="8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1pPr>
            <a:lvl2pPr marL="742950" indent="-285750">
              <a:lnSpc>
                <a:spcPct val="58000"/>
              </a:lnSpc>
              <a:spcBef>
                <a:spcPts val="7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2pPr>
            <a:lvl3pPr marL="1143000" indent="-228600">
              <a:lnSpc>
                <a:spcPct val="58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3pPr>
            <a:lvl4pPr marL="1600200" indent="-228600">
              <a:lnSpc>
                <a:spcPct val="58000"/>
              </a:lnSpc>
              <a:spcBef>
                <a:spcPts val="5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4pPr>
            <a:lvl5pPr marL="2057400" indent="-228600">
              <a:lnSpc>
                <a:spcPct val="58000"/>
              </a:lnSpc>
              <a:spcBef>
                <a:spcPts val="5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700"/>
              </a:spcBef>
              <a:buClr>
                <a:srgbClr val="990000"/>
              </a:buClr>
              <a:buSzTx/>
              <a:buNone/>
            </a:pPr>
            <a:r>
              <a:rPr lang="en-GB" sz="22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Tekstene</a:t>
            </a:r>
            <a:r>
              <a:rPr lang="en-GB" sz="22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2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er</a:t>
            </a:r>
            <a:r>
              <a:rPr lang="en-GB" sz="22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2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viktigere</a:t>
            </a:r>
            <a:r>
              <a:rPr lang="en-GB" sz="22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2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enn</a:t>
            </a:r>
            <a:r>
              <a:rPr lang="en-GB" sz="22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2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kirkeåret</a:t>
            </a:r>
            <a:r>
              <a:rPr lang="en-GB" sz="22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!</a:t>
            </a:r>
          </a:p>
          <a:p>
            <a:pPr algn="ctr">
              <a:lnSpc>
                <a:spcPct val="100000"/>
              </a:lnSpc>
              <a:spcBef>
                <a:spcPts val="700"/>
              </a:spcBef>
              <a:buClr>
                <a:srgbClr val="990000"/>
              </a:buClr>
              <a:buSzTx/>
              <a:buNone/>
            </a:pPr>
            <a:r>
              <a:rPr lang="en-GB" sz="1800" strike="sngStrike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KIRKEÅRETS TEKSTER 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  <a:sym typeface="Wingdings" panose="05000000000000000000" pitchFamily="2" charset="2"/>
              </a:rPr>
              <a:t> TEKSTBOK FOR DEN NORSKE KIRKE</a:t>
            </a:r>
            <a:endParaRPr lang="en-GB" sz="1800" dirty="0">
              <a:solidFill>
                <a:srgbClr val="99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  <a:buClr>
                <a:srgbClr val="990000"/>
              </a:buClr>
              <a:buSzTx/>
              <a:buNone/>
            </a:pP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Bibelen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er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ikke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ordnet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etter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kirkeåret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!</a:t>
            </a:r>
          </a:p>
          <a:p>
            <a:pPr algn="ctr">
              <a:lnSpc>
                <a:spcPct val="100000"/>
              </a:lnSpc>
              <a:spcBef>
                <a:spcPts val="700"/>
              </a:spcBef>
              <a:buClr>
                <a:srgbClr val="990000"/>
              </a:buClr>
              <a:buSzTx/>
              <a:buNone/>
            </a:pP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Men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teksten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kan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belyses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av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plasseringen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kirkeåret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  <a:p>
            <a:pPr algn="ctr">
              <a:lnSpc>
                <a:spcPct val="100000"/>
              </a:lnSpc>
              <a:spcBef>
                <a:spcPts val="700"/>
              </a:spcBef>
              <a:buClr>
                <a:srgbClr val="990000"/>
              </a:buClr>
              <a:buSzTx/>
              <a:buNone/>
            </a:pPr>
            <a:endParaRPr lang="en-GB" sz="1000" dirty="0">
              <a:solidFill>
                <a:srgbClr val="99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  <a:buClr>
                <a:srgbClr val="990000"/>
              </a:buClr>
              <a:buSzTx/>
              <a:buNone/>
            </a:pPr>
            <a:r>
              <a:rPr lang="en-GB" sz="22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Kirkeårstidene</a:t>
            </a:r>
            <a:r>
              <a:rPr lang="en-GB" sz="22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2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skal</a:t>
            </a:r>
            <a:r>
              <a:rPr lang="en-GB" sz="22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2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kunne</a:t>
            </a:r>
            <a:r>
              <a:rPr lang="en-GB" sz="22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2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oppleves</a:t>
            </a:r>
            <a:r>
              <a:rPr lang="en-GB" sz="22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, </a:t>
            </a:r>
            <a:br>
              <a:rPr lang="en-GB" sz="22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GB" sz="22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	</a:t>
            </a:r>
            <a:r>
              <a:rPr lang="en-GB" sz="22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og</a:t>
            </a:r>
            <a:r>
              <a:rPr lang="en-GB" sz="22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2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oppleves</a:t>
            </a:r>
            <a:r>
              <a:rPr lang="en-GB" sz="22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2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meningsfulle</a:t>
            </a:r>
            <a:r>
              <a:rPr lang="en-GB" sz="22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  <a:p>
            <a:pPr algn="ctr">
              <a:lnSpc>
                <a:spcPct val="100000"/>
              </a:lnSpc>
              <a:spcBef>
                <a:spcPts val="700"/>
              </a:spcBef>
              <a:buClr>
                <a:srgbClr val="990000"/>
              </a:buClr>
              <a:buSzTx/>
              <a:buNone/>
            </a:pP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Eksempler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: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åpenbaringstiden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og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forfasten</a:t>
            </a:r>
            <a:endParaRPr lang="en-GB" sz="1800" dirty="0">
              <a:solidFill>
                <a:srgbClr val="99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  <a:buClr>
                <a:srgbClr val="990000"/>
              </a:buClr>
              <a:buSzTx/>
              <a:buNone/>
            </a:pPr>
            <a:endParaRPr lang="en-GB" sz="1000" dirty="0">
              <a:solidFill>
                <a:srgbClr val="99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  <a:buClr>
                <a:srgbClr val="990000"/>
              </a:buClr>
              <a:buSzTx/>
              <a:buNone/>
            </a:pPr>
            <a:r>
              <a:rPr lang="en-GB" sz="22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Kirkeåret</a:t>
            </a:r>
            <a:r>
              <a:rPr lang="en-GB" sz="22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2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er</a:t>
            </a:r>
            <a:r>
              <a:rPr lang="en-GB" sz="22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en </a:t>
            </a:r>
            <a:r>
              <a:rPr lang="en-GB" sz="22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ramme</a:t>
            </a:r>
            <a:r>
              <a:rPr lang="en-GB" sz="22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for </a:t>
            </a:r>
            <a:r>
              <a:rPr lang="en-GB" sz="22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tekstene</a:t>
            </a:r>
            <a:r>
              <a:rPr lang="en-GB" sz="22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  <a:p>
            <a:pPr algn="ctr">
              <a:lnSpc>
                <a:spcPct val="100000"/>
              </a:lnSpc>
              <a:spcBef>
                <a:spcPts val="700"/>
              </a:spcBef>
              <a:buClr>
                <a:srgbClr val="990000"/>
              </a:buClr>
              <a:buSzTx/>
              <a:buNone/>
            </a:pPr>
            <a:endParaRPr lang="en-GB" sz="1000" dirty="0">
              <a:solidFill>
                <a:srgbClr val="99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  <a:buClr>
                <a:srgbClr val="990000"/>
              </a:buClr>
              <a:buSzTx/>
              <a:buNone/>
            </a:pPr>
            <a:r>
              <a:rPr lang="en-GB" sz="22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Det</a:t>
            </a:r>
            <a:r>
              <a:rPr lang="en-GB" sz="22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2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skal</a:t>
            </a:r>
            <a:r>
              <a:rPr lang="en-GB" sz="22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2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være</a:t>
            </a:r>
            <a:r>
              <a:rPr lang="en-GB" sz="22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god </a:t>
            </a:r>
            <a:r>
              <a:rPr lang="en-GB" sz="22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plass</a:t>
            </a:r>
            <a:r>
              <a:rPr lang="en-GB" sz="22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2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til</a:t>
            </a:r>
            <a:r>
              <a:rPr lang="en-GB" sz="22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den </a:t>
            </a:r>
            <a:r>
              <a:rPr lang="en-GB" sz="22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enkelte</a:t>
            </a:r>
            <a:r>
              <a:rPr lang="en-GB" sz="22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2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tekst</a:t>
            </a:r>
            <a:r>
              <a:rPr lang="en-GB" sz="22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br>
              <a:rPr lang="en-GB" sz="22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GB" sz="22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	der den </a:t>
            </a:r>
            <a:r>
              <a:rPr lang="en-GB" sz="22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er</a:t>
            </a:r>
            <a:r>
              <a:rPr lang="en-GB" sz="22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2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plassert</a:t>
            </a:r>
            <a:r>
              <a:rPr lang="en-GB" sz="22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2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GB" sz="22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2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kirkeårstiden</a:t>
            </a:r>
            <a:r>
              <a:rPr lang="en-GB" sz="22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  <a:p>
            <a:pPr algn="ctr">
              <a:lnSpc>
                <a:spcPct val="100000"/>
              </a:lnSpc>
              <a:spcBef>
                <a:spcPts val="700"/>
              </a:spcBef>
              <a:buClr>
                <a:srgbClr val="990000"/>
              </a:buClr>
              <a:buSzTx/>
              <a:buNone/>
            </a:pP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Eksempel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: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Stefanusdag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/ 2.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juledag</a:t>
            </a:r>
            <a:endParaRPr lang="en-GB" sz="1800" dirty="0">
              <a:solidFill>
                <a:srgbClr val="99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4" name="Bild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36" y="80210"/>
            <a:ext cx="1552995" cy="1500189"/>
          </a:xfrm>
          <a:prstGeom prst="rect">
            <a:avLst/>
          </a:prstGeom>
        </p:spPr>
      </p:pic>
      <p:pic>
        <p:nvPicPr>
          <p:cNvPr id="15" name="Bild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45528">
            <a:off x="980371" y="221066"/>
            <a:ext cx="799046" cy="113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03627" y="1628775"/>
            <a:ext cx="1903413" cy="5108909"/>
          </a:xfrm>
          <a:prstGeom prst="rect">
            <a:avLst/>
          </a:prstGeom>
          <a:noFill/>
          <a:ln w="9360">
            <a:solidFill>
              <a:srgbClr val="808080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>
              <a:lnSpc>
                <a:spcPct val="68000"/>
              </a:lnSpc>
              <a:spcBef>
                <a:spcPts val="8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1pPr>
            <a:lvl2pPr marL="742950" indent="-285750">
              <a:lnSpc>
                <a:spcPct val="68000"/>
              </a:lnSpc>
              <a:spcBef>
                <a:spcPts val="7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2pPr>
            <a:lvl3pPr marL="1143000" indent="-228600">
              <a:lnSpc>
                <a:spcPct val="68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3pPr>
            <a:lvl4pPr marL="1600200" indent="-228600">
              <a:lnSpc>
                <a:spcPct val="68000"/>
              </a:lnSpc>
              <a:spcBef>
                <a:spcPts val="5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4pPr>
            <a:lvl5pPr marL="2057400" indent="-228600">
              <a:lnSpc>
                <a:spcPct val="68000"/>
              </a:lnSpc>
              <a:spcBef>
                <a:spcPts val="5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5pPr>
            <a:lvl6pPr marL="25146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6pPr>
            <a:lvl7pPr marL="29718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7pPr>
            <a:lvl8pPr marL="34290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8pPr>
            <a:lvl9pPr marL="38862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9pPr>
          </a:lstStyle>
          <a:p>
            <a:pPr algn="ctr">
              <a:lnSpc>
                <a:spcPct val="100000"/>
              </a:lnSpc>
              <a:buClr>
                <a:srgbClr val="000062"/>
              </a:buClr>
              <a:buSzTx/>
              <a:buNone/>
            </a:pPr>
            <a:r>
              <a:rPr lang="en-GB" sz="2000" dirty="0" err="1">
                <a:solidFill>
                  <a:srgbClr val="000062"/>
                </a:solidFill>
                <a:latin typeface="Century Gothic" charset="0"/>
                <a:ea typeface="Century Gothic" charset="0"/>
                <a:cs typeface="Century Gothic" charset="0"/>
              </a:rPr>
              <a:t>Kirkeåret</a:t>
            </a:r>
            <a:r>
              <a:rPr lang="en-GB" sz="2000" dirty="0">
                <a:solidFill>
                  <a:srgbClr val="000062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000062"/>
                </a:solidFill>
                <a:latin typeface="Century Gothic" charset="0"/>
                <a:ea typeface="Century Gothic" charset="0"/>
                <a:cs typeface="Century Gothic" charset="0"/>
              </a:rPr>
              <a:t>og</a:t>
            </a:r>
            <a:r>
              <a:rPr lang="en-GB" sz="2000" dirty="0">
                <a:solidFill>
                  <a:srgbClr val="000062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000062"/>
                </a:solidFill>
                <a:latin typeface="Century Gothic" charset="0"/>
                <a:ea typeface="Century Gothic" charset="0"/>
                <a:cs typeface="Century Gothic" charset="0"/>
              </a:rPr>
              <a:t>tekstene</a:t>
            </a:r>
            <a:endParaRPr lang="en-GB" sz="2000" dirty="0">
              <a:solidFill>
                <a:srgbClr val="000062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>
              <a:lnSpc>
                <a:spcPct val="100000"/>
              </a:lnSpc>
              <a:buClr>
                <a:srgbClr val="000062"/>
              </a:buClr>
              <a:buSzTx/>
              <a:buNone/>
            </a:pPr>
            <a:r>
              <a:rPr lang="en-GB" sz="2000" dirty="0">
                <a:solidFill>
                  <a:srgbClr val="000062"/>
                </a:solidFill>
                <a:latin typeface="Century Gothic" charset="0"/>
                <a:ea typeface="Century Gothic" charset="0"/>
                <a:cs typeface="Century Gothic" charset="0"/>
              </a:rPr>
              <a:t>- </a:t>
            </a:r>
            <a:r>
              <a:rPr lang="en-GB" sz="2000" dirty="0" err="1">
                <a:solidFill>
                  <a:srgbClr val="000062"/>
                </a:solidFill>
                <a:latin typeface="Century Gothic" charset="0"/>
                <a:ea typeface="Century Gothic" charset="0"/>
                <a:cs typeface="Century Gothic" charset="0"/>
              </a:rPr>
              <a:t>noen</a:t>
            </a:r>
            <a:r>
              <a:rPr lang="en-GB" sz="2000" dirty="0">
                <a:solidFill>
                  <a:srgbClr val="000062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000062"/>
                </a:solidFill>
                <a:latin typeface="Century Gothic" charset="0"/>
                <a:ea typeface="Century Gothic" charset="0"/>
                <a:cs typeface="Century Gothic" charset="0"/>
              </a:rPr>
              <a:t>grunnleggende</a:t>
            </a:r>
            <a:r>
              <a:rPr lang="en-GB" sz="2000" dirty="0">
                <a:solidFill>
                  <a:srgbClr val="000062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000062"/>
                </a:solidFill>
                <a:latin typeface="Century Gothic" charset="0"/>
                <a:ea typeface="Century Gothic" charset="0"/>
                <a:cs typeface="Century Gothic" charset="0"/>
              </a:rPr>
              <a:t>prinsipper</a:t>
            </a:r>
            <a:endParaRPr lang="en-GB" sz="2000" dirty="0">
              <a:solidFill>
                <a:srgbClr val="000062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9327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128336" y="1611618"/>
            <a:ext cx="1903413" cy="5077940"/>
          </a:xfrm>
          <a:prstGeom prst="rect">
            <a:avLst/>
          </a:prstGeom>
          <a:noFill/>
          <a:ln w="936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>
              <a:lnSpc>
                <a:spcPct val="68000"/>
              </a:lnSpc>
              <a:spcBef>
                <a:spcPts val="8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1pPr>
            <a:lvl2pPr marL="742950" indent="-285750">
              <a:lnSpc>
                <a:spcPct val="68000"/>
              </a:lnSpc>
              <a:spcBef>
                <a:spcPts val="7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2pPr>
            <a:lvl3pPr marL="1143000" indent="-228600">
              <a:lnSpc>
                <a:spcPct val="68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3pPr>
            <a:lvl4pPr marL="1600200" indent="-228600">
              <a:lnSpc>
                <a:spcPct val="68000"/>
              </a:lnSpc>
              <a:spcBef>
                <a:spcPts val="5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4pPr>
            <a:lvl5pPr marL="2057400" indent="-228600">
              <a:lnSpc>
                <a:spcPct val="68000"/>
              </a:lnSpc>
              <a:spcBef>
                <a:spcPts val="5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5pPr>
            <a:lvl6pPr marL="25146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6pPr>
            <a:lvl7pPr marL="29718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7pPr>
            <a:lvl8pPr marL="34290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8pPr>
            <a:lvl9pPr marL="38862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500"/>
              </a:spcBef>
              <a:buClr>
                <a:srgbClr val="990000"/>
              </a:buClr>
              <a:buNone/>
            </a:pPr>
            <a:r>
              <a:rPr lang="en-GB" sz="20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Noen</a:t>
            </a:r>
            <a:r>
              <a:rPr lang="en-GB" sz="20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trekk</a:t>
            </a:r>
            <a:r>
              <a:rPr lang="en-GB" sz="20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ved</a:t>
            </a:r>
            <a:r>
              <a:rPr lang="en-GB" sz="20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hver</a:t>
            </a:r>
            <a:r>
              <a:rPr lang="en-GB" sz="20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av</a:t>
            </a:r>
            <a:r>
              <a:rPr lang="en-GB" sz="20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kirke-årstidene</a:t>
            </a:r>
            <a:endParaRPr lang="en-GB" sz="2000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990000"/>
              </a:buClr>
              <a:buNone/>
            </a:pPr>
            <a:endParaRPr lang="en-GB" sz="2000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990000"/>
              </a:buClr>
              <a:buNone/>
            </a:pPr>
            <a:r>
              <a:rPr lang="en-GB" sz="20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Adventstiden</a:t>
            </a:r>
            <a:endParaRPr lang="en-GB" sz="2000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F8F8F8"/>
              </a:buClr>
              <a:buNone/>
            </a:pPr>
            <a:r>
              <a:rPr lang="en-GB" sz="2000" dirty="0" err="1">
                <a:solidFill>
                  <a:schemeClr val="bg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Åpenbarings-tiden</a:t>
            </a:r>
            <a:endParaRPr lang="en-GB" sz="2000" dirty="0">
              <a:solidFill>
                <a:schemeClr val="bg1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F8F8F8"/>
              </a:buClr>
              <a:buNone/>
            </a:pPr>
            <a:r>
              <a:rPr lang="en-GB" sz="2000" dirty="0" err="1">
                <a:solidFill>
                  <a:schemeClr val="bg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Fastetiden</a:t>
            </a:r>
            <a:endParaRPr lang="en-GB" sz="2000" dirty="0">
              <a:solidFill>
                <a:schemeClr val="bg1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F8F8F8"/>
              </a:buClr>
              <a:buNone/>
            </a:pPr>
            <a:r>
              <a:rPr lang="en-GB" sz="2000" dirty="0" err="1">
                <a:solidFill>
                  <a:schemeClr val="bg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Påsketiden</a:t>
            </a:r>
            <a:endParaRPr lang="en-GB" sz="2000" dirty="0">
              <a:solidFill>
                <a:schemeClr val="bg1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F8F8F8"/>
              </a:buClr>
              <a:buNone/>
            </a:pPr>
            <a:r>
              <a:rPr lang="en-GB" sz="2000" dirty="0" err="1">
                <a:solidFill>
                  <a:schemeClr val="bg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Treenighets-tiden</a:t>
            </a:r>
            <a:endParaRPr lang="en-GB" sz="2000" dirty="0">
              <a:solidFill>
                <a:schemeClr val="bg1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F8F8F8"/>
              </a:buClr>
              <a:buNone/>
            </a:pPr>
            <a:endParaRPr lang="en-GB" sz="2000" dirty="0">
              <a:solidFill>
                <a:srgbClr val="F8F8F8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881438" y="304800"/>
            <a:ext cx="6481762" cy="62484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>
              <a:lnSpc>
                <a:spcPct val="68000"/>
              </a:lnSpc>
              <a:spcBef>
                <a:spcPts val="8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1pPr>
            <a:lvl2pPr marL="742950" indent="-285750">
              <a:lnSpc>
                <a:spcPct val="68000"/>
              </a:lnSpc>
              <a:spcBef>
                <a:spcPts val="7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2pPr>
            <a:lvl3pPr marL="1143000" indent="-228600">
              <a:lnSpc>
                <a:spcPct val="68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3pPr>
            <a:lvl4pPr marL="1600200" indent="-228600">
              <a:lnSpc>
                <a:spcPct val="68000"/>
              </a:lnSpc>
              <a:spcBef>
                <a:spcPts val="5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4pPr>
            <a:lvl5pPr marL="2057400" indent="-228600">
              <a:lnSpc>
                <a:spcPct val="68000"/>
              </a:lnSpc>
              <a:spcBef>
                <a:spcPts val="5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5pPr>
            <a:lvl6pPr marL="25146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6pPr>
            <a:lvl7pPr marL="29718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7pPr>
            <a:lvl8pPr marL="34290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8pPr>
            <a:lvl9pPr marL="38862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9pPr>
          </a:lstStyle>
          <a:p>
            <a:pPr>
              <a:lnSpc>
                <a:spcPct val="100000"/>
              </a:lnSpc>
              <a:spcBef>
                <a:spcPts val="700"/>
              </a:spcBef>
              <a:buNone/>
            </a:pPr>
            <a:r>
              <a:rPr lang="en-GB" sz="2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Han </a:t>
            </a:r>
            <a:r>
              <a:rPr lang="en-GB" sz="2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som</a:t>
            </a:r>
            <a:r>
              <a:rPr lang="en-GB" sz="2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kom</a:t>
            </a:r>
            <a:endParaRPr lang="en-GB" sz="2800" dirty="0">
              <a:solidFill>
                <a:srgbClr val="99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None/>
            </a:pPr>
            <a:r>
              <a:rPr lang="en-GB" sz="2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		Han </a:t>
            </a:r>
            <a:r>
              <a:rPr lang="en-GB" sz="2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som</a:t>
            </a:r>
            <a:r>
              <a:rPr lang="en-GB" sz="2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kommer</a:t>
            </a:r>
            <a:endParaRPr lang="en-GB" sz="2800" dirty="0">
              <a:solidFill>
                <a:srgbClr val="99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None/>
            </a:pPr>
            <a:r>
              <a:rPr lang="en-GB" sz="2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			</a:t>
            </a:r>
            <a:r>
              <a:rPr lang="en-GB" sz="2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Forløperen</a:t>
            </a:r>
            <a:endParaRPr lang="en-GB" sz="2800" dirty="0">
              <a:solidFill>
                <a:srgbClr val="99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None/>
            </a:pPr>
            <a:r>
              <a:rPr lang="en-GB" sz="2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				</a:t>
            </a:r>
            <a:r>
              <a:rPr lang="en-GB" sz="2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Forventning</a:t>
            </a:r>
            <a:endParaRPr lang="en-GB" sz="2800" dirty="0">
              <a:solidFill>
                <a:srgbClr val="99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None/>
            </a:pPr>
            <a:endParaRPr lang="en-GB" sz="2800" dirty="0">
              <a:solidFill>
                <a:srgbClr val="99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None/>
            </a:pPr>
            <a:r>
              <a:rPr lang="en-GB" sz="24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Kulturforskyvning</a:t>
            </a:r>
            <a:r>
              <a:rPr lang="en-GB" sz="24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4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fra</a:t>
            </a:r>
            <a:r>
              <a:rPr lang="en-GB" sz="24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4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romjul</a:t>
            </a:r>
            <a:r>
              <a:rPr lang="en-GB" sz="24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4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til</a:t>
            </a:r>
            <a:r>
              <a:rPr lang="en-GB" sz="24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advent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24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- </a:t>
            </a:r>
            <a:r>
              <a:rPr lang="en-GB" sz="24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fra</a:t>
            </a:r>
            <a:r>
              <a:rPr lang="en-GB" sz="24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4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juletrefester</a:t>
            </a:r>
            <a:r>
              <a:rPr lang="en-GB" sz="24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4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til</a:t>
            </a:r>
            <a:r>
              <a:rPr lang="en-GB" sz="24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4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adventskonserter</a:t>
            </a:r>
            <a:endParaRPr lang="en-GB" sz="2400" dirty="0">
              <a:solidFill>
                <a:srgbClr val="99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None/>
            </a:pPr>
            <a:endParaRPr lang="en-GB" sz="2800" dirty="0">
              <a:solidFill>
                <a:srgbClr val="99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24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Skal</a:t>
            </a:r>
            <a:r>
              <a:rPr lang="en-GB" sz="24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4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gudstjenesten</a:t>
            </a:r>
            <a:r>
              <a:rPr lang="en-GB" sz="24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4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være</a:t>
            </a:r>
            <a:r>
              <a:rPr lang="en-GB" sz="24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4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det</a:t>
            </a:r>
            <a:r>
              <a:rPr lang="en-GB" sz="24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4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eneste</a:t>
            </a:r>
            <a:r>
              <a:rPr lang="en-GB" sz="24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4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sted</a:t>
            </a:r>
            <a:r>
              <a:rPr lang="en-GB" sz="24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vi </a:t>
            </a:r>
            <a:r>
              <a:rPr lang="en-GB" sz="24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ikke</a:t>
            </a:r>
            <a:r>
              <a:rPr lang="en-GB" sz="24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4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synger</a:t>
            </a:r>
            <a:r>
              <a:rPr lang="en-GB" sz="24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4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julesanger</a:t>
            </a:r>
            <a:r>
              <a:rPr lang="en-GB" sz="24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4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GB" sz="24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4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adventstiden</a:t>
            </a:r>
            <a:r>
              <a:rPr lang="en-GB" sz="24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?</a:t>
            </a:r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36" y="80210"/>
            <a:ext cx="1552995" cy="1500189"/>
          </a:xfrm>
          <a:prstGeom prst="rect">
            <a:avLst/>
          </a:prstGeom>
        </p:spPr>
      </p:pic>
      <p:pic>
        <p:nvPicPr>
          <p:cNvPr id="14" name="Bild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45528">
            <a:off x="980371" y="221066"/>
            <a:ext cx="799046" cy="113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2742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128336" y="1615770"/>
            <a:ext cx="1903413" cy="5073788"/>
          </a:xfrm>
          <a:prstGeom prst="rect">
            <a:avLst/>
          </a:prstGeom>
          <a:noFill/>
          <a:ln w="9360">
            <a:solidFill>
              <a:srgbClr val="808080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>
              <a:lnSpc>
                <a:spcPct val="68000"/>
              </a:lnSpc>
              <a:spcBef>
                <a:spcPts val="8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1pPr>
            <a:lvl2pPr marL="742950" indent="-285750">
              <a:lnSpc>
                <a:spcPct val="68000"/>
              </a:lnSpc>
              <a:spcBef>
                <a:spcPts val="7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2pPr>
            <a:lvl3pPr marL="1143000" indent="-228600">
              <a:lnSpc>
                <a:spcPct val="68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3pPr>
            <a:lvl4pPr marL="1600200" indent="-228600">
              <a:lnSpc>
                <a:spcPct val="68000"/>
              </a:lnSpc>
              <a:spcBef>
                <a:spcPts val="5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4pPr>
            <a:lvl5pPr marL="2057400" indent="-228600">
              <a:lnSpc>
                <a:spcPct val="68000"/>
              </a:lnSpc>
              <a:spcBef>
                <a:spcPts val="5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5pPr>
            <a:lvl6pPr marL="25146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6pPr>
            <a:lvl7pPr marL="29718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7pPr>
            <a:lvl8pPr marL="34290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8pPr>
            <a:lvl9pPr marL="38862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500"/>
              </a:spcBef>
              <a:buClr>
                <a:srgbClr val="990000"/>
              </a:buClr>
              <a:buNone/>
            </a:pPr>
            <a:r>
              <a:rPr lang="en-GB" sz="20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Noen</a:t>
            </a:r>
            <a:r>
              <a:rPr lang="en-GB" sz="20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trekk</a:t>
            </a:r>
            <a:r>
              <a:rPr lang="en-GB" sz="20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ved</a:t>
            </a:r>
            <a:r>
              <a:rPr lang="en-GB" sz="20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hver</a:t>
            </a:r>
            <a:r>
              <a:rPr lang="en-GB" sz="20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av</a:t>
            </a:r>
            <a:r>
              <a:rPr lang="en-GB" sz="20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kirke-årstidene</a:t>
            </a:r>
            <a:endParaRPr lang="en-GB" sz="2000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990000"/>
              </a:buClr>
              <a:buNone/>
            </a:pPr>
            <a:endParaRPr lang="en-GB" sz="2000" dirty="0">
              <a:solidFill>
                <a:srgbClr val="99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F8F8F8"/>
              </a:buClr>
              <a:buNone/>
            </a:pPr>
            <a:r>
              <a:rPr lang="en-GB" sz="2000" dirty="0" err="1">
                <a:solidFill>
                  <a:schemeClr val="bg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Adventstiden</a:t>
            </a:r>
            <a:endParaRPr lang="en-GB" sz="2000" dirty="0">
              <a:solidFill>
                <a:schemeClr val="bg1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990000"/>
              </a:buClr>
              <a:buNone/>
            </a:pPr>
            <a:r>
              <a:rPr lang="en-GB" sz="20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Åpenbarings-tiden</a:t>
            </a:r>
            <a:endParaRPr lang="en-GB" sz="2000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F8F8F8"/>
              </a:buClr>
              <a:buNone/>
            </a:pPr>
            <a:r>
              <a:rPr lang="en-GB" sz="2000" dirty="0" err="1">
                <a:solidFill>
                  <a:schemeClr val="bg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Fastetiden</a:t>
            </a:r>
            <a:endParaRPr lang="en-GB" sz="2000" dirty="0">
              <a:solidFill>
                <a:schemeClr val="bg1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F8F8F8"/>
              </a:buClr>
              <a:buNone/>
            </a:pPr>
            <a:r>
              <a:rPr lang="en-GB" sz="2000" dirty="0" err="1">
                <a:solidFill>
                  <a:schemeClr val="bg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Påsketiden</a:t>
            </a:r>
            <a:endParaRPr lang="en-GB" sz="2000" dirty="0">
              <a:solidFill>
                <a:schemeClr val="bg1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F8F8F8"/>
              </a:buClr>
              <a:buNone/>
            </a:pPr>
            <a:r>
              <a:rPr lang="en-GB" sz="2000" dirty="0" err="1">
                <a:solidFill>
                  <a:schemeClr val="bg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Treenighets-tiden</a:t>
            </a:r>
            <a:endParaRPr lang="en-GB" sz="2000" dirty="0">
              <a:solidFill>
                <a:schemeClr val="bg1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194560" y="830304"/>
            <a:ext cx="9710928" cy="5565649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>
              <a:lnSpc>
                <a:spcPct val="68000"/>
              </a:lnSpc>
              <a:spcBef>
                <a:spcPts val="8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9563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 sz="32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1pPr>
            <a:lvl2pPr marL="742950" indent="-285750">
              <a:lnSpc>
                <a:spcPct val="68000"/>
              </a:lnSpc>
              <a:spcBef>
                <a:spcPts val="7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9563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 sz="28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2pPr>
            <a:lvl3pPr marL="1143000" indent="-228600">
              <a:lnSpc>
                <a:spcPct val="68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9563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 sz="24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3pPr>
            <a:lvl4pPr marL="1600200" indent="-228600">
              <a:lnSpc>
                <a:spcPct val="68000"/>
              </a:lnSpc>
              <a:spcBef>
                <a:spcPts val="5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9563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4pPr>
            <a:lvl5pPr marL="2057400" indent="-228600">
              <a:lnSpc>
                <a:spcPct val="68000"/>
              </a:lnSpc>
              <a:spcBef>
                <a:spcPts val="5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9563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5pPr>
            <a:lvl6pPr marL="25146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9563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6pPr>
            <a:lvl7pPr marL="29718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9563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7pPr>
            <a:lvl8pPr marL="34290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9563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8pPr>
            <a:lvl9pPr marL="38862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9563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9pPr>
          </a:lstStyle>
          <a:p>
            <a:pPr>
              <a:lnSpc>
                <a:spcPct val="93000"/>
              </a:lnSpc>
              <a:spcBef>
                <a:spcPts val="500"/>
              </a:spcBef>
              <a:buNone/>
            </a:pP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Forrige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tekstbok</a:t>
            </a:r>
            <a:r>
              <a:rPr lang="en-GB" sz="20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regnet</a:t>
            </a:r>
            <a:r>
              <a:rPr lang="en-GB" sz="20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Kristi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åpenbaringsdag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til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juletiden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, </a:t>
            </a:r>
            <a:b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	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og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sa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at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åpenbaringstiden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var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en-GB" sz="20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GB" sz="2000" dirty="0" err="1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fra</a:t>
            </a:r>
            <a:r>
              <a:rPr lang="en-GB" sz="20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1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.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søndag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etter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Kristi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åpenbaringsdag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b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	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til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Søndag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før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faste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(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Fastelavnssøndag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).</a:t>
            </a:r>
          </a:p>
          <a:p>
            <a:pPr>
              <a:lnSpc>
                <a:spcPct val="93000"/>
              </a:lnSpc>
              <a:spcBef>
                <a:spcPts val="500"/>
              </a:spcBef>
              <a:buNone/>
            </a:pPr>
            <a:endParaRPr lang="en-GB" sz="2000" dirty="0">
              <a:solidFill>
                <a:srgbClr val="99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93000"/>
              </a:lnSpc>
              <a:spcBef>
                <a:spcPts val="500"/>
              </a:spcBef>
              <a:buNone/>
            </a:pP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Søndagene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etter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Kristi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åpenbaringsdag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var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en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åpenbaring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av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Jesu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herlighet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:</a:t>
            </a:r>
          </a:p>
          <a:p>
            <a:pPr>
              <a:lnSpc>
                <a:spcPct val="93000"/>
              </a:lnSpc>
              <a:spcBef>
                <a:spcPts val="500"/>
              </a:spcBef>
              <a:buNone/>
            </a:pP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	1.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Jesu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dåp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Jordan –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himmelen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åpnet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seg</a:t>
            </a:r>
            <a:endParaRPr lang="en-GB" sz="2000" dirty="0">
              <a:solidFill>
                <a:srgbClr val="99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93000"/>
              </a:lnSpc>
              <a:spcBef>
                <a:spcPts val="500"/>
              </a:spcBef>
              <a:buNone/>
            </a:pP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	2.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Bryllupet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Kana –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han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åpenbarte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sin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herlighet</a:t>
            </a:r>
            <a:endParaRPr lang="en-GB" sz="2000" dirty="0">
              <a:solidFill>
                <a:srgbClr val="99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93000"/>
              </a:lnSpc>
              <a:spcBef>
                <a:spcPts val="500"/>
              </a:spcBef>
              <a:buNone/>
            </a:pP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	3. Jesus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helbreder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embetsmannens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sønn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–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det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andre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tegn</a:t>
            </a:r>
            <a:endParaRPr lang="en-GB" sz="2000" dirty="0">
              <a:solidFill>
                <a:srgbClr val="99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93000"/>
              </a:lnSpc>
              <a:spcBef>
                <a:spcPts val="500"/>
              </a:spcBef>
              <a:buNone/>
            </a:pP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	4. Jesus stiller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stormen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–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Hva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er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dette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for en?</a:t>
            </a:r>
          </a:p>
          <a:p>
            <a:pPr>
              <a:lnSpc>
                <a:spcPct val="93000"/>
              </a:lnSpc>
              <a:spcBef>
                <a:spcPts val="500"/>
              </a:spcBef>
              <a:buNone/>
            </a:pP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	5.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Når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høsten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kommer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sier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jeg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: Sank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ugresset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inn,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og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så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hveten</a:t>
            </a:r>
            <a:endParaRPr lang="en-GB" sz="2000" dirty="0">
              <a:solidFill>
                <a:srgbClr val="99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93000"/>
              </a:lnSpc>
              <a:spcBef>
                <a:spcPts val="500"/>
              </a:spcBef>
              <a:buNone/>
            </a:pPr>
            <a:endParaRPr lang="en-GB" sz="2000" dirty="0">
              <a:solidFill>
                <a:srgbClr val="99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93000"/>
              </a:lnSpc>
              <a:spcBef>
                <a:spcPts val="500"/>
              </a:spcBef>
              <a:buNone/>
            </a:pP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I 2008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besto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åpenbaringstiden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av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b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Vingårdssøndag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Såmannssøndag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, </a:t>
            </a:r>
            <a:b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Kristi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forklarelsesdag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og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Fastelavnssøndag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,</a:t>
            </a:r>
            <a:b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- 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og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vi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hadde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ingen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av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søndagene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etter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Kristi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åpenbaringsdag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3588831" y="301653"/>
            <a:ext cx="6643687" cy="528651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46800" rIns="90000" bIns="46800"/>
          <a:lstStyle>
            <a:lvl1pPr marL="334963" indent="-334963">
              <a:lnSpc>
                <a:spcPct val="68000"/>
              </a:lnSpc>
              <a:spcBef>
                <a:spcPts val="8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•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32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1pPr>
            <a:lvl2pPr marL="742950" indent="-285750">
              <a:lnSpc>
                <a:spcPct val="68000"/>
              </a:lnSpc>
              <a:spcBef>
                <a:spcPts val="7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–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8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2pPr>
            <a:lvl3pPr marL="1143000" indent="-228600">
              <a:lnSpc>
                <a:spcPct val="68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•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4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3pPr>
            <a:lvl4pPr marL="1600200" indent="-228600">
              <a:lnSpc>
                <a:spcPct val="68000"/>
              </a:lnSpc>
              <a:spcBef>
                <a:spcPts val="5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–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4pPr>
            <a:lvl5pPr marL="2057400" indent="-228600">
              <a:lnSpc>
                <a:spcPct val="68000"/>
              </a:lnSpc>
              <a:spcBef>
                <a:spcPts val="5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5pPr>
            <a:lvl6pPr marL="25146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6pPr>
            <a:lvl7pPr marL="29718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7pPr>
            <a:lvl8pPr marL="34290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8pPr>
            <a:lvl9pPr marL="38862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9pPr>
          </a:lstStyle>
          <a:p>
            <a:pPr algn="ctr" eaLnBrk="1" hangingPunct="1">
              <a:lnSpc>
                <a:spcPct val="93000"/>
              </a:lnSpc>
              <a:buFont typeface="Comic Sans MS" panose="030F0702030302020204" pitchFamily="66" charset="0"/>
              <a:buNone/>
            </a:pPr>
            <a:r>
              <a:rPr lang="en-GB" sz="2400" dirty="0" err="1" smtClean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Hva</a:t>
            </a:r>
            <a:r>
              <a:rPr lang="en-GB" sz="2400" dirty="0" smtClean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gjør</a:t>
            </a:r>
            <a:r>
              <a:rPr lang="en-GB" sz="24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vi med </a:t>
            </a:r>
            <a:r>
              <a:rPr lang="en-GB" sz="24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åpenbaringstiden</a:t>
            </a:r>
            <a:r>
              <a:rPr lang="en-GB" sz="24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?</a:t>
            </a:r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36" y="80210"/>
            <a:ext cx="1552995" cy="1500189"/>
          </a:xfrm>
          <a:prstGeom prst="rect">
            <a:avLst/>
          </a:prstGeom>
        </p:spPr>
      </p:pic>
      <p:pic>
        <p:nvPicPr>
          <p:cNvPr id="16" name="Bild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45528">
            <a:off x="980371" y="221066"/>
            <a:ext cx="799046" cy="113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5599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128336" y="1647568"/>
            <a:ext cx="1903413" cy="5041990"/>
          </a:xfrm>
          <a:prstGeom prst="rect">
            <a:avLst/>
          </a:prstGeom>
          <a:noFill/>
          <a:ln w="9360">
            <a:solidFill>
              <a:srgbClr val="808080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>
              <a:lnSpc>
                <a:spcPct val="68000"/>
              </a:lnSpc>
              <a:spcBef>
                <a:spcPts val="8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1pPr>
            <a:lvl2pPr marL="742950" indent="-285750">
              <a:lnSpc>
                <a:spcPct val="68000"/>
              </a:lnSpc>
              <a:spcBef>
                <a:spcPts val="7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2pPr>
            <a:lvl3pPr marL="1143000" indent="-228600">
              <a:lnSpc>
                <a:spcPct val="68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3pPr>
            <a:lvl4pPr marL="1600200" indent="-228600">
              <a:lnSpc>
                <a:spcPct val="68000"/>
              </a:lnSpc>
              <a:spcBef>
                <a:spcPts val="5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4pPr>
            <a:lvl5pPr marL="2057400" indent="-228600">
              <a:lnSpc>
                <a:spcPct val="68000"/>
              </a:lnSpc>
              <a:spcBef>
                <a:spcPts val="5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5pPr>
            <a:lvl6pPr marL="25146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6pPr>
            <a:lvl7pPr marL="29718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7pPr>
            <a:lvl8pPr marL="34290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8pPr>
            <a:lvl9pPr marL="38862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500"/>
              </a:spcBef>
              <a:buClr>
                <a:srgbClr val="990000"/>
              </a:buClr>
              <a:buNone/>
            </a:pPr>
            <a:r>
              <a:rPr lang="en-GB" sz="20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Noen</a:t>
            </a:r>
            <a:r>
              <a:rPr lang="en-GB" sz="20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trekk</a:t>
            </a:r>
            <a:r>
              <a:rPr lang="en-GB" sz="20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ved</a:t>
            </a:r>
            <a:r>
              <a:rPr lang="en-GB" sz="20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hver</a:t>
            </a:r>
            <a:r>
              <a:rPr lang="en-GB" sz="20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av</a:t>
            </a:r>
            <a:r>
              <a:rPr lang="en-GB" sz="20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kirke-årstidene</a:t>
            </a:r>
            <a:endParaRPr lang="en-GB" sz="2000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990000"/>
              </a:buClr>
              <a:buNone/>
            </a:pPr>
            <a:endParaRPr lang="en-GB" sz="2000" dirty="0">
              <a:solidFill>
                <a:srgbClr val="99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F8F8F8"/>
              </a:buClr>
              <a:buNone/>
            </a:pPr>
            <a:r>
              <a:rPr lang="en-GB" sz="2000" dirty="0" err="1">
                <a:solidFill>
                  <a:schemeClr val="bg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Adventstiden</a:t>
            </a:r>
            <a:endParaRPr lang="en-GB" sz="2000" dirty="0">
              <a:solidFill>
                <a:schemeClr val="bg1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990000"/>
              </a:buClr>
              <a:buNone/>
            </a:pPr>
            <a:r>
              <a:rPr lang="en-GB" sz="20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Åpenbarings-tiden</a:t>
            </a:r>
            <a:endParaRPr lang="en-GB" sz="2000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F8F8F8"/>
              </a:buClr>
              <a:buNone/>
            </a:pPr>
            <a:r>
              <a:rPr lang="en-GB" sz="2000" dirty="0" err="1">
                <a:solidFill>
                  <a:schemeClr val="bg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Fastetiden</a:t>
            </a:r>
            <a:endParaRPr lang="en-GB" sz="2000" dirty="0">
              <a:solidFill>
                <a:schemeClr val="bg1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F8F8F8"/>
              </a:buClr>
              <a:buNone/>
            </a:pPr>
            <a:r>
              <a:rPr lang="en-GB" sz="2000" dirty="0" err="1">
                <a:solidFill>
                  <a:schemeClr val="bg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Påsketiden</a:t>
            </a:r>
            <a:endParaRPr lang="en-GB" sz="2000" dirty="0">
              <a:solidFill>
                <a:schemeClr val="bg1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F8F8F8"/>
              </a:buClr>
              <a:buNone/>
            </a:pPr>
            <a:r>
              <a:rPr lang="en-GB" sz="2000" dirty="0" err="1">
                <a:solidFill>
                  <a:schemeClr val="bg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Treenighets-tiden</a:t>
            </a:r>
            <a:endParaRPr lang="en-GB" sz="2000" dirty="0">
              <a:solidFill>
                <a:schemeClr val="bg1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347806" y="1345797"/>
            <a:ext cx="9594193" cy="551220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>
              <a:lnSpc>
                <a:spcPct val="68000"/>
              </a:lnSpc>
              <a:spcBef>
                <a:spcPts val="8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1pPr>
            <a:lvl2pPr marL="742950" indent="-285750">
              <a:lnSpc>
                <a:spcPct val="68000"/>
              </a:lnSpc>
              <a:spcBef>
                <a:spcPts val="7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2pPr>
            <a:lvl3pPr marL="1143000" indent="-228600">
              <a:lnSpc>
                <a:spcPct val="68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3pPr>
            <a:lvl4pPr marL="1600200" indent="-228600">
              <a:lnSpc>
                <a:spcPct val="68000"/>
              </a:lnSpc>
              <a:spcBef>
                <a:spcPts val="5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4pPr>
            <a:lvl5pPr marL="2057400" indent="-228600">
              <a:lnSpc>
                <a:spcPct val="68000"/>
              </a:lnSpc>
              <a:spcBef>
                <a:spcPts val="5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5pPr>
            <a:lvl6pPr marL="25146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6pPr>
            <a:lvl7pPr marL="29718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7pPr>
            <a:lvl8pPr marL="34290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8pPr>
            <a:lvl9pPr marL="38862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9pPr>
          </a:lstStyle>
          <a:p>
            <a:pPr>
              <a:lnSpc>
                <a:spcPct val="93000"/>
              </a:lnSpc>
              <a:spcBef>
                <a:spcPts val="500"/>
              </a:spcBef>
              <a:buNone/>
            </a:pP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Fra </a:t>
            </a:r>
            <a:r>
              <a:rPr lang="en-GB" sz="20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300-tallet:</a:t>
            </a:r>
            <a:endParaRPr lang="en-GB" sz="2000" dirty="0">
              <a:solidFill>
                <a:srgbClr val="99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93000"/>
              </a:lnSpc>
              <a:spcBef>
                <a:spcPts val="500"/>
              </a:spcBef>
              <a:buNone/>
            </a:pP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Fastetiden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ble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bestemt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til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b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40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dager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fra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Askeonsdag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til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Palmesøndag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. </a:t>
            </a:r>
          </a:p>
          <a:p>
            <a:pPr>
              <a:lnSpc>
                <a:spcPct val="93000"/>
              </a:lnSpc>
              <a:spcBef>
                <a:spcPts val="500"/>
              </a:spcBef>
              <a:buNone/>
            </a:pP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1.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søndag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faste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ble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kalt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u="sng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Quadragesima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= 40.</a:t>
            </a:r>
          </a:p>
          <a:p>
            <a:pPr>
              <a:lnSpc>
                <a:spcPct val="93000"/>
              </a:lnSpc>
              <a:spcBef>
                <a:spcPts val="500"/>
              </a:spcBef>
              <a:buNone/>
            </a:pP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Søndagene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før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faste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hørte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til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åpenbaringstiden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  <a:p>
            <a:pPr>
              <a:lnSpc>
                <a:spcPct val="93000"/>
              </a:lnSpc>
              <a:spcBef>
                <a:spcPts val="500"/>
              </a:spcBef>
              <a:buNone/>
            </a:pPr>
            <a:endParaRPr lang="en-GB" sz="2000" dirty="0">
              <a:solidFill>
                <a:srgbClr val="99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93000"/>
              </a:lnSpc>
              <a:spcBef>
                <a:spcPts val="500"/>
              </a:spcBef>
              <a:buNone/>
            </a:pP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Fra 300-tallet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til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600-tallet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fikk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vi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tre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forfaste-søndager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:</a:t>
            </a:r>
          </a:p>
          <a:p>
            <a:pPr>
              <a:lnSpc>
                <a:spcPct val="93000"/>
              </a:lnSpc>
              <a:spcBef>
                <a:spcPts val="500"/>
              </a:spcBef>
              <a:buNone/>
            </a:pP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Det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ble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først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fastefri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på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søndager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. </a:t>
            </a:r>
            <a:b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	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Altså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startet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man fasten en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uke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før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på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Søndag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u="sng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quinquagesima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  <a:p>
            <a:pPr>
              <a:lnSpc>
                <a:spcPct val="93000"/>
              </a:lnSpc>
              <a:spcBef>
                <a:spcPts val="500"/>
              </a:spcBef>
              <a:buNone/>
            </a:pP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Så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ble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torsdagene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fastefrie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. </a:t>
            </a:r>
            <a:b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	Fasten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startet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enda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en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uke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før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.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Slik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oppstod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Søndag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u="sng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sexagesima</a:t>
            </a:r>
            <a:r>
              <a:rPr lang="en-GB" sz="2000" u="sng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  <a:p>
            <a:pPr>
              <a:lnSpc>
                <a:spcPct val="93000"/>
              </a:lnSpc>
              <a:spcBef>
                <a:spcPts val="500"/>
              </a:spcBef>
              <a:buNone/>
            </a:pP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Så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ble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lørdagene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også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fastefrie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,</a:t>
            </a:r>
            <a:b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	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og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slik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oppstod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Søndag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u="sng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septuagesima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, 64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dager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før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påske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  <a:p>
            <a:pPr>
              <a:lnSpc>
                <a:spcPct val="93000"/>
              </a:lnSpc>
              <a:spcBef>
                <a:spcPts val="500"/>
              </a:spcBef>
              <a:buNone/>
            </a:pPr>
            <a:endParaRPr lang="en-GB" sz="2000" dirty="0">
              <a:solidFill>
                <a:srgbClr val="99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93000"/>
              </a:lnSpc>
              <a:spcBef>
                <a:spcPts val="500"/>
              </a:spcBef>
              <a:buNone/>
            </a:pP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I </a:t>
            </a:r>
            <a:r>
              <a:rPr lang="en-GB" sz="2000" dirty="0" err="1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tekstboken</a:t>
            </a:r>
            <a:r>
              <a:rPr lang="en-GB" sz="20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før</a:t>
            </a:r>
            <a:r>
              <a:rPr lang="en-GB" sz="20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1977 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het de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tre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siste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søndagene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før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faste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:</a:t>
            </a:r>
          </a:p>
          <a:p>
            <a:pPr>
              <a:lnSpc>
                <a:spcPct val="93000"/>
              </a:lnSpc>
              <a:spcBef>
                <a:spcPts val="500"/>
              </a:spcBef>
              <a:buNone/>
            </a:pP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Søndag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septuagesima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Søndag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sexagesima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og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Fastelavnssøndag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1737297" y="314811"/>
            <a:ext cx="10216049" cy="1030986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46800" rIns="90000" bIns="46800"/>
          <a:lstStyle>
            <a:lvl1pPr marL="334963" indent="-334963">
              <a:lnSpc>
                <a:spcPct val="68000"/>
              </a:lnSpc>
              <a:spcBef>
                <a:spcPts val="8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•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32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1pPr>
            <a:lvl2pPr marL="742950" indent="-285750">
              <a:lnSpc>
                <a:spcPct val="68000"/>
              </a:lnSpc>
              <a:spcBef>
                <a:spcPts val="7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–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8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2pPr>
            <a:lvl3pPr marL="1143000" indent="-228600">
              <a:lnSpc>
                <a:spcPct val="68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•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4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3pPr>
            <a:lvl4pPr marL="1600200" indent="-228600">
              <a:lnSpc>
                <a:spcPct val="68000"/>
              </a:lnSpc>
              <a:spcBef>
                <a:spcPts val="5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–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4pPr>
            <a:lvl5pPr marL="2057400" indent="-228600">
              <a:lnSpc>
                <a:spcPct val="68000"/>
              </a:lnSpc>
              <a:spcBef>
                <a:spcPts val="5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5pPr>
            <a:lvl6pPr marL="25146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6pPr>
            <a:lvl7pPr marL="29718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7pPr>
            <a:lvl8pPr marL="34290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8pPr>
            <a:lvl9pPr marL="38862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9pPr>
          </a:lstStyle>
          <a:p>
            <a:pPr eaLnBrk="1" hangingPunct="1">
              <a:lnSpc>
                <a:spcPct val="93000"/>
              </a:lnSpc>
              <a:buFont typeface="Comic Sans MS" panose="030F0702030302020204" pitchFamily="66" charset="0"/>
              <a:buNone/>
            </a:pPr>
            <a:endParaRPr lang="en-GB" sz="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93000"/>
              </a:lnSpc>
              <a:spcBef>
                <a:spcPts val="500"/>
              </a:spcBef>
              <a:buNone/>
            </a:pPr>
            <a:r>
              <a:rPr lang="en-GB" sz="24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Vingårdssøndag</a:t>
            </a:r>
            <a:r>
              <a:rPr lang="en-GB" sz="24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og</a:t>
            </a:r>
            <a:r>
              <a:rPr lang="en-GB" sz="24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Såmannssøndag</a:t>
            </a:r>
            <a:r>
              <a:rPr lang="en-GB" sz="24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og</a:t>
            </a:r>
            <a:r>
              <a:rPr lang="en-GB" sz="2400" dirty="0" smtClean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Fastelavnssøndag</a:t>
            </a:r>
            <a:r>
              <a:rPr lang="en-GB" sz="24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br>
              <a:rPr lang="en-GB" sz="24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GB" sz="24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var</a:t>
            </a:r>
            <a:r>
              <a:rPr lang="en-GB" sz="24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siste</a:t>
            </a:r>
            <a:r>
              <a:rPr lang="en-GB" sz="24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rest </a:t>
            </a:r>
            <a:r>
              <a:rPr lang="en-GB" sz="24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av</a:t>
            </a:r>
            <a:r>
              <a:rPr lang="en-GB" sz="24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forfastens</a:t>
            </a:r>
            <a:r>
              <a:rPr lang="en-GB" sz="24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historie</a:t>
            </a:r>
            <a:endParaRPr lang="en-GB" sz="2400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4" name="Bild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36" y="80210"/>
            <a:ext cx="1552995" cy="1500189"/>
          </a:xfrm>
          <a:prstGeom prst="rect">
            <a:avLst/>
          </a:prstGeom>
        </p:spPr>
      </p:pic>
      <p:pic>
        <p:nvPicPr>
          <p:cNvPr id="15" name="Bild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45528">
            <a:off x="980371" y="221066"/>
            <a:ext cx="799046" cy="113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003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128336" y="1641180"/>
            <a:ext cx="1903413" cy="5080462"/>
          </a:xfrm>
          <a:prstGeom prst="rect">
            <a:avLst/>
          </a:prstGeom>
          <a:noFill/>
          <a:ln w="9360">
            <a:solidFill>
              <a:srgbClr val="808080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>
              <a:lnSpc>
                <a:spcPct val="68000"/>
              </a:lnSpc>
              <a:spcBef>
                <a:spcPts val="8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1pPr>
            <a:lvl2pPr marL="742950" indent="-285750">
              <a:lnSpc>
                <a:spcPct val="68000"/>
              </a:lnSpc>
              <a:spcBef>
                <a:spcPts val="7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2pPr>
            <a:lvl3pPr marL="1143000" indent="-228600">
              <a:lnSpc>
                <a:spcPct val="68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3pPr>
            <a:lvl4pPr marL="1600200" indent="-228600">
              <a:lnSpc>
                <a:spcPct val="68000"/>
              </a:lnSpc>
              <a:spcBef>
                <a:spcPts val="5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4pPr>
            <a:lvl5pPr marL="2057400" indent="-228600">
              <a:lnSpc>
                <a:spcPct val="68000"/>
              </a:lnSpc>
              <a:spcBef>
                <a:spcPts val="5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5pPr>
            <a:lvl6pPr marL="25146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6pPr>
            <a:lvl7pPr marL="29718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7pPr>
            <a:lvl8pPr marL="34290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8pPr>
            <a:lvl9pPr marL="38862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500"/>
              </a:spcBef>
              <a:buClr>
                <a:srgbClr val="990000"/>
              </a:buClr>
              <a:buNone/>
            </a:pPr>
            <a:r>
              <a:rPr lang="en-GB" sz="20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Noen</a:t>
            </a:r>
            <a:r>
              <a:rPr lang="en-GB" sz="20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trekk</a:t>
            </a:r>
            <a:r>
              <a:rPr lang="en-GB" sz="20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ved</a:t>
            </a:r>
            <a:r>
              <a:rPr lang="en-GB" sz="20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hver</a:t>
            </a:r>
            <a:r>
              <a:rPr lang="en-GB" sz="20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av</a:t>
            </a:r>
            <a:r>
              <a:rPr lang="en-GB" sz="20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kirke-årstidene</a:t>
            </a:r>
            <a:endParaRPr lang="en-GB" sz="2000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990000"/>
              </a:buClr>
              <a:buNone/>
            </a:pPr>
            <a:endParaRPr lang="en-GB" sz="2000" dirty="0">
              <a:solidFill>
                <a:srgbClr val="99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F8F8F8"/>
              </a:buClr>
              <a:buNone/>
            </a:pPr>
            <a:r>
              <a:rPr lang="en-GB" sz="2000" dirty="0" err="1">
                <a:solidFill>
                  <a:schemeClr val="bg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Adventstiden</a:t>
            </a:r>
            <a:endParaRPr lang="en-GB" sz="2000" dirty="0">
              <a:solidFill>
                <a:schemeClr val="bg1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990000"/>
              </a:buClr>
              <a:buNone/>
            </a:pPr>
            <a:r>
              <a:rPr lang="en-GB" sz="20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Åpenbarings-tiden</a:t>
            </a:r>
            <a:endParaRPr lang="en-GB" sz="2000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F8F8F8"/>
              </a:buClr>
              <a:buNone/>
            </a:pPr>
            <a:r>
              <a:rPr lang="en-GB" sz="2000" dirty="0" err="1">
                <a:solidFill>
                  <a:schemeClr val="bg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Fastetiden</a:t>
            </a:r>
            <a:endParaRPr lang="en-GB" sz="2000" dirty="0">
              <a:solidFill>
                <a:schemeClr val="bg1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F8F8F8"/>
              </a:buClr>
              <a:buNone/>
            </a:pPr>
            <a:r>
              <a:rPr lang="en-GB" sz="2000" dirty="0" err="1">
                <a:solidFill>
                  <a:schemeClr val="bg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Påsketiden</a:t>
            </a:r>
            <a:endParaRPr lang="en-GB" sz="2000" dirty="0">
              <a:solidFill>
                <a:schemeClr val="bg1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F8F8F8"/>
              </a:buClr>
              <a:buNone/>
            </a:pPr>
            <a:r>
              <a:rPr lang="en-GB" sz="2000" dirty="0" err="1">
                <a:solidFill>
                  <a:schemeClr val="bg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Treenighets-tiden</a:t>
            </a:r>
            <a:endParaRPr lang="en-GB" sz="2000" dirty="0">
              <a:solidFill>
                <a:schemeClr val="bg1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212849" y="1345312"/>
            <a:ext cx="9784078" cy="499169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>
              <a:lnSpc>
                <a:spcPct val="68000"/>
              </a:lnSpc>
              <a:spcBef>
                <a:spcPts val="8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1pPr>
            <a:lvl2pPr marL="742950" indent="-285750">
              <a:lnSpc>
                <a:spcPct val="68000"/>
              </a:lnSpc>
              <a:spcBef>
                <a:spcPts val="7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2pPr>
            <a:lvl3pPr marL="1143000" indent="-228600">
              <a:lnSpc>
                <a:spcPct val="68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3pPr>
            <a:lvl4pPr marL="1600200" indent="-228600">
              <a:lnSpc>
                <a:spcPct val="68000"/>
              </a:lnSpc>
              <a:spcBef>
                <a:spcPts val="5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4pPr>
            <a:lvl5pPr marL="2057400" indent="-228600">
              <a:lnSpc>
                <a:spcPct val="68000"/>
              </a:lnSpc>
              <a:spcBef>
                <a:spcPts val="5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5pPr>
            <a:lvl6pPr marL="25146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6pPr>
            <a:lvl7pPr marL="29718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7pPr>
            <a:lvl8pPr marL="34290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8pPr>
            <a:lvl9pPr marL="38862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9pPr>
          </a:lstStyle>
          <a:p>
            <a:pPr>
              <a:lnSpc>
                <a:spcPct val="93000"/>
              </a:lnSpc>
              <a:spcBef>
                <a:spcPts val="500"/>
              </a:spcBef>
              <a:buNone/>
            </a:pP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Før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1977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var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teksten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om Kristi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forklarelse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lagt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til</a:t>
            </a:r>
            <a:r>
              <a:rPr lang="en-GB" sz="20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6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.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søndag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etter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en-GB" sz="20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GB" sz="20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Kristi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åpenbaringsdag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og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på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27.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søndag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efter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Trefoldighets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fest. </a:t>
            </a:r>
            <a:r>
              <a:rPr lang="en-GB" sz="20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en-GB" sz="20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GB" sz="2000" dirty="0" err="1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Disse</a:t>
            </a:r>
            <a:r>
              <a:rPr lang="en-GB" sz="20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dagene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forekom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sjelden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. </a:t>
            </a:r>
            <a:r>
              <a:rPr lang="en-GB" sz="20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en-GB" sz="20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GB" sz="20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I 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1977 la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kirken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inn en fast Kristi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forklarelsesdag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før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Fastelavnssøndag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  <a:p>
            <a:pPr>
              <a:lnSpc>
                <a:spcPct val="93000"/>
              </a:lnSpc>
              <a:spcBef>
                <a:spcPts val="500"/>
              </a:spcBef>
              <a:buNone/>
            </a:pPr>
            <a:endParaRPr lang="en-GB" sz="2000" dirty="0">
              <a:solidFill>
                <a:srgbClr val="99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93000"/>
              </a:lnSpc>
              <a:spcBef>
                <a:spcPts val="500"/>
              </a:spcBef>
              <a:buNone/>
            </a:pP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Så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flyttet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kirken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Søndag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septuagesima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og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Søndag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sexagesima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inn </a:t>
            </a:r>
            <a:r>
              <a:rPr lang="en-GB" sz="20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en-GB" sz="20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GB" sz="2000" dirty="0" err="1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foran</a:t>
            </a:r>
            <a:r>
              <a:rPr lang="en-GB" sz="20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Kristi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forklarelsesdag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og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kalte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dem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Vingårdssøndag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og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Såmannssøndag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. Vi </a:t>
            </a:r>
            <a:r>
              <a:rPr lang="en-GB" sz="2000" dirty="0" err="1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fikk</a:t>
            </a:r>
            <a:r>
              <a:rPr lang="en-GB" sz="20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altså</a:t>
            </a:r>
            <a:r>
              <a:rPr lang="en-GB" sz="20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tre</a:t>
            </a:r>
            <a:r>
              <a:rPr lang="en-GB" sz="20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forfastedager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som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faste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søndager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åpenbaringstiden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. </a:t>
            </a:r>
          </a:p>
          <a:p>
            <a:pPr>
              <a:lnSpc>
                <a:spcPct val="93000"/>
              </a:lnSpc>
              <a:spcBef>
                <a:spcPts val="500"/>
              </a:spcBef>
              <a:buNone/>
            </a:pPr>
            <a:endParaRPr lang="en-GB" sz="2000" dirty="0">
              <a:solidFill>
                <a:srgbClr val="99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93000"/>
              </a:lnSpc>
              <a:spcBef>
                <a:spcPts val="500"/>
              </a:spcBef>
              <a:buNone/>
            </a:pPr>
            <a:endParaRPr lang="en-GB" sz="2000" dirty="0">
              <a:solidFill>
                <a:srgbClr val="99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93000"/>
              </a:lnSpc>
              <a:spcBef>
                <a:spcPts val="500"/>
              </a:spcBef>
              <a:buNone/>
            </a:pP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NYTT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2011:</a:t>
            </a:r>
          </a:p>
          <a:p>
            <a:pPr>
              <a:lnSpc>
                <a:spcPct val="93000"/>
              </a:lnSpc>
              <a:spcBef>
                <a:spcPts val="500"/>
              </a:spcBef>
              <a:buNone/>
            </a:pP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Såmannssøndag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beholder fast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plass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åpenbaringstiden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b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med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vekt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på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Ordet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som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åpenbaring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  <a:b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GB" sz="2000" dirty="0" err="1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Vingårdssøndag</a:t>
            </a:r>
            <a:r>
              <a:rPr lang="en-GB" sz="20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legges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til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 14.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søndag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treenighetstiden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  <a:b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GB" sz="20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Kristi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forklarelsesdag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avslutter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åpenbaringstiden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som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nå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. </a:t>
            </a:r>
            <a:b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GB" sz="2000" dirty="0" err="1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Fastelavnssøndag</a:t>
            </a:r>
            <a:r>
              <a:rPr lang="en-GB" sz="20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danner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opptakt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til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fastetiden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</p:txBody>
      </p:sp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2347806" y="285750"/>
            <a:ext cx="9649121" cy="99441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46800" rIns="90000" bIns="46800"/>
          <a:lstStyle>
            <a:lvl1pPr marL="334963" indent="-334963">
              <a:lnSpc>
                <a:spcPct val="68000"/>
              </a:lnSpc>
              <a:spcBef>
                <a:spcPts val="8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•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32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1pPr>
            <a:lvl2pPr marL="742950" indent="-285750">
              <a:lnSpc>
                <a:spcPct val="68000"/>
              </a:lnSpc>
              <a:spcBef>
                <a:spcPts val="7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–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8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2pPr>
            <a:lvl3pPr marL="1143000" indent="-228600">
              <a:lnSpc>
                <a:spcPct val="68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•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4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3pPr>
            <a:lvl4pPr marL="1600200" indent="-228600">
              <a:lnSpc>
                <a:spcPct val="68000"/>
              </a:lnSpc>
              <a:spcBef>
                <a:spcPts val="5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–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4pPr>
            <a:lvl5pPr marL="2057400" indent="-228600">
              <a:lnSpc>
                <a:spcPct val="68000"/>
              </a:lnSpc>
              <a:spcBef>
                <a:spcPts val="5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5pPr>
            <a:lvl6pPr marL="25146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6pPr>
            <a:lvl7pPr marL="29718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7pPr>
            <a:lvl8pPr marL="34290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8pPr>
            <a:lvl9pPr marL="38862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9pPr>
          </a:lstStyle>
          <a:p>
            <a:pPr eaLnBrk="1" hangingPunct="1">
              <a:lnSpc>
                <a:spcPct val="93000"/>
              </a:lnSpc>
              <a:buFont typeface="Comic Sans MS" panose="030F0702030302020204" pitchFamily="66" charset="0"/>
              <a:buNone/>
            </a:pPr>
            <a:endParaRPr lang="en-GB" sz="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93000"/>
              </a:lnSpc>
              <a:spcBef>
                <a:spcPts val="500"/>
              </a:spcBef>
              <a:buNone/>
            </a:pPr>
            <a:r>
              <a:rPr lang="en-GB" sz="2400" dirty="0" err="1" smtClean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Åpenbaringstiden</a:t>
            </a:r>
            <a:r>
              <a:rPr lang="en-GB" sz="2400" dirty="0" smtClean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har</a:t>
            </a:r>
            <a:r>
              <a:rPr lang="en-GB" sz="2400" dirty="0" smtClean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vært</a:t>
            </a:r>
            <a:r>
              <a:rPr lang="en-GB" sz="2400" dirty="0" smtClean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en</a:t>
            </a:r>
            <a:r>
              <a:rPr lang="en-GB" sz="2400" dirty="0" smtClean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blanding</a:t>
            </a:r>
            <a:r>
              <a:rPr lang="en-GB" sz="24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br>
              <a:rPr lang="en-GB" sz="24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GB" sz="24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av</a:t>
            </a:r>
            <a:r>
              <a:rPr lang="en-GB" sz="24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åpenbaring</a:t>
            </a:r>
            <a:r>
              <a:rPr lang="en-GB" sz="24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og</a:t>
            </a:r>
            <a:r>
              <a:rPr lang="en-GB" sz="24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forfaste</a:t>
            </a:r>
            <a:endParaRPr lang="en-GB" sz="2400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4" name="Bild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36" y="80210"/>
            <a:ext cx="1552995" cy="1500189"/>
          </a:xfrm>
          <a:prstGeom prst="rect">
            <a:avLst/>
          </a:prstGeom>
        </p:spPr>
      </p:pic>
      <p:pic>
        <p:nvPicPr>
          <p:cNvPr id="15" name="Bild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45528">
            <a:off x="980371" y="221066"/>
            <a:ext cx="799046" cy="113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0141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128336" y="1611618"/>
            <a:ext cx="1903413" cy="5093982"/>
          </a:xfrm>
          <a:prstGeom prst="rect">
            <a:avLst/>
          </a:prstGeom>
          <a:noFill/>
          <a:ln w="9360">
            <a:solidFill>
              <a:srgbClr val="808080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>
              <a:lnSpc>
                <a:spcPct val="68000"/>
              </a:lnSpc>
              <a:spcBef>
                <a:spcPts val="8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1pPr>
            <a:lvl2pPr marL="742950" indent="-285750">
              <a:lnSpc>
                <a:spcPct val="68000"/>
              </a:lnSpc>
              <a:spcBef>
                <a:spcPts val="7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2pPr>
            <a:lvl3pPr marL="1143000" indent="-228600">
              <a:lnSpc>
                <a:spcPct val="68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3pPr>
            <a:lvl4pPr marL="1600200" indent="-228600">
              <a:lnSpc>
                <a:spcPct val="68000"/>
              </a:lnSpc>
              <a:spcBef>
                <a:spcPts val="5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4pPr>
            <a:lvl5pPr marL="2057400" indent="-228600">
              <a:lnSpc>
                <a:spcPct val="68000"/>
              </a:lnSpc>
              <a:spcBef>
                <a:spcPts val="5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5pPr>
            <a:lvl6pPr marL="25146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6pPr>
            <a:lvl7pPr marL="29718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7pPr>
            <a:lvl8pPr marL="34290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8pPr>
            <a:lvl9pPr marL="38862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500"/>
              </a:spcBef>
              <a:buClr>
                <a:srgbClr val="990000"/>
              </a:buClr>
              <a:buNone/>
            </a:pPr>
            <a:r>
              <a:rPr lang="en-GB" sz="20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Noen</a:t>
            </a:r>
            <a:r>
              <a:rPr lang="en-GB" sz="20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trekk</a:t>
            </a:r>
            <a:r>
              <a:rPr lang="en-GB" sz="20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ved</a:t>
            </a:r>
            <a:r>
              <a:rPr lang="en-GB" sz="20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hver</a:t>
            </a:r>
            <a:r>
              <a:rPr lang="en-GB" sz="20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av</a:t>
            </a:r>
            <a:r>
              <a:rPr lang="en-GB" sz="20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kirke-årstidene</a:t>
            </a:r>
            <a:endParaRPr lang="en-GB" sz="2000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990000"/>
              </a:buClr>
              <a:buNone/>
            </a:pPr>
            <a:endParaRPr lang="en-GB" sz="2000" dirty="0">
              <a:solidFill>
                <a:srgbClr val="99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F8F8F8"/>
              </a:buClr>
              <a:buNone/>
            </a:pPr>
            <a:r>
              <a:rPr lang="en-GB" sz="2000" dirty="0" err="1">
                <a:solidFill>
                  <a:schemeClr val="bg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Adventstiden</a:t>
            </a:r>
            <a:endParaRPr lang="en-GB" sz="2000" dirty="0">
              <a:solidFill>
                <a:schemeClr val="bg1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990000"/>
              </a:buClr>
              <a:buNone/>
            </a:pPr>
            <a:r>
              <a:rPr lang="en-GB" sz="20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Åpenbarings-tiden</a:t>
            </a:r>
            <a:endParaRPr lang="en-GB" sz="2000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F8F8F8"/>
              </a:buClr>
              <a:buNone/>
            </a:pPr>
            <a:r>
              <a:rPr lang="en-GB" sz="2000" dirty="0" err="1">
                <a:solidFill>
                  <a:schemeClr val="bg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Fastetiden</a:t>
            </a:r>
            <a:endParaRPr lang="en-GB" sz="2000" dirty="0">
              <a:solidFill>
                <a:schemeClr val="bg1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F8F8F8"/>
              </a:buClr>
              <a:buNone/>
            </a:pPr>
            <a:r>
              <a:rPr lang="en-GB" sz="2000" dirty="0" err="1">
                <a:solidFill>
                  <a:schemeClr val="bg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Påsketiden</a:t>
            </a:r>
            <a:endParaRPr lang="en-GB" sz="2000" dirty="0">
              <a:solidFill>
                <a:schemeClr val="bg1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F8F8F8"/>
              </a:buClr>
              <a:buNone/>
            </a:pPr>
            <a:r>
              <a:rPr lang="en-GB" sz="2000" dirty="0" err="1">
                <a:solidFill>
                  <a:schemeClr val="bg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Treenighets-tiden</a:t>
            </a:r>
            <a:endParaRPr lang="en-GB" sz="2000" dirty="0">
              <a:solidFill>
                <a:schemeClr val="bg1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347806" y="304800"/>
            <a:ext cx="9649122" cy="62484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>
              <a:lnSpc>
                <a:spcPct val="68000"/>
              </a:lnSpc>
              <a:spcBef>
                <a:spcPts val="8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9125" algn="l"/>
                <a:tab pos="10780713" algn="l"/>
              </a:tabLst>
              <a:defRPr sz="32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1pPr>
            <a:lvl2pPr marL="742950" indent="-285750">
              <a:lnSpc>
                <a:spcPct val="68000"/>
              </a:lnSpc>
              <a:spcBef>
                <a:spcPts val="7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9125" algn="l"/>
                <a:tab pos="10780713" algn="l"/>
              </a:tabLst>
              <a:defRPr sz="28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2pPr>
            <a:lvl3pPr marL="1143000" indent="-228600">
              <a:lnSpc>
                <a:spcPct val="68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9125" algn="l"/>
                <a:tab pos="10780713" algn="l"/>
              </a:tabLst>
              <a:defRPr sz="24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3pPr>
            <a:lvl4pPr marL="1600200" indent="-228600">
              <a:lnSpc>
                <a:spcPct val="68000"/>
              </a:lnSpc>
              <a:spcBef>
                <a:spcPts val="5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9125" algn="l"/>
                <a:tab pos="1078071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4pPr>
            <a:lvl5pPr marL="2057400" indent="-228600">
              <a:lnSpc>
                <a:spcPct val="68000"/>
              </a:lnSpc>
              <a:spcBef>
                <a:spcPts val="5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9125" algn="l"/>
                <a:tab pos="1078071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5pPr>
            <a:lvl6pPr marL="25146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9125" algn="l"/>
                <a:tab pos="1078071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6pPr>
            <a:lvl7pPr marL="29718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9125" algn="l"/>
                <a:tab pos="1078071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7pPr>
            <a:lvl8pPr marL="34290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9125" algn="l"/>
                <a:tab pos="1078071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8pPr>
            <a:lvl9pPr marL="38862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6688" algn="l"/>
                <a:tab pos="10779125" algn="l"/>
                <a:tab pos="1078071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9pPr>
          </a:lstStyle>
          <a:p>
            <a:pPr>
              <a:lnSpc>
                <a:spcPct val="90000"/>
              </a:lnSpc>
              <a:spcBef>
                <a:spcPts val="500"/>
              </a:spcBef>
              <a:buNone/>
            </a:pP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Kristi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åpenbaringsdag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b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	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er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den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første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av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fem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Kristusfester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:</a:t>
            </a:r>
            <a:b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endParaRPr lang="en-GB" sz="2000" dirty="0">
              <a:solidFill>
                <a:srgbClr val="99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None/>
            </a:pPr>
            <a:r>
              <a:rPr lang="en-GB" sz="24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Kristi </a:t>
            </a:r>
            <a:r>
              <a:rPr lang="en-GB" sz="24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åpenbaringsdag</a:t>
            </a:r>
            <a:endParaRPr lang="en-GB" sz="2400" dirty="0">
              <a:solidFill>
                <a:srgbClr val="99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None/>
            </a:pPr>
            <a:r>
              <a:rPr lang="en-GB" sz="24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		Kristi </a:t>
            </a:r>
            <a:r>
              <a:rPr lang="en-GB" sz="24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forklarelsesdag</a:t>
            </a:r>
            <a:r>
              <a:rPr lang="en-GB" sz="24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ar-SA" sz="14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‏</a:t>
            </a:r>
            <a:endParaRPr lang="en-GB" sz="1400" dirty="0">
              <a:solidFill>
                <a:srgbClr val="99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None/>
            </a:pPr>
            <a:r>
              <a:rPr lang="en-GB" sz="24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          	</a:t>
            </a:r>
            <a:r>
              <a:rPr lang="en-GB" sz="24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Kristi </a:t>
            </a:r>
            <a:r>
              <a:rPr lang="en-GB" sz="24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oppstandelsesdag</a:t>
            </a:r>
            <a:r>
              <a:rPr lang="en-GB" sz="24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600"/>
              </a:spcBef>
              <a:buNone/>
            </a:pPr>
            <a:r>
              <a:rPr lang="en-GB" sz="24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                	</a:t>
            </a:r>
            <a:r>
              <a:rPr lang="en-GB" sz="24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	Kristi </a:t>
            </a:r>
            <a:r>
              <a:rPr lang="en-GB" sz="24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himmelfartsdag</a:t>
            </a:r>
            <a:endParaRPr lang="en-GB" sz="2400" dirty="0">
              <a:solidFill>
                <a:srgbClr val="99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None/>
            </a:pPr>
            <a:r>
              <a:rPr lang="en-GB" sz="24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                	  	</a:t>
            </a:r>
            <a:r>
              <a:rPr lang="en-GB" sz="24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	Kristi </a:t>
            </a:r>
            <a:r>
              <a:rPr lang="en-GB" sz="24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kongedag</a:t>
            </a:r>
            <a:r>
              <a:rPr lang="en-GB" sz="24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6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(</a:t>
            </a:r>
            <a:r>
              <a:rPr lang="en-GB" sz="16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Domssøndag</a:t>
            </a:r>
            <a:r>
              <a:rPr lang="en-GB" sz="16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)</a:t>
            </a:r>
            <a:r>
              <a:rPr lang="ar-SA" sz="16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‏</a:t>
            </a:r>
            <a:endParaRPr lang="en-GB" sz="1600" dirty="0">
              <a:solidFill>
                <a:srgbClr val="99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None/>
            </a:pPr>
            <a:endParaRPr lang="en-GB" sz="1600" dirty="0">
              <a:solidFill>
                <a:srgbClr val="99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None/>
            </a:pP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Kristi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åpenbaringsdag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innleder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åpenbaringstiden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500"/>
              </a:spcBef>
              <a:buNone/>
            </a:pPr>
            <a:endParaRPr lang="en-GB" sz="2000" dirty="0">
              <a:solidFill>
                <a:srgbClr val="99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None/>
            </a:pP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Det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blir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minst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tre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åpenbaringssøndager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åpenbaringstiden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500"/>
              </a:spcBef>
              <a:buNone/>
            </a:pPr>
            <a:endParaRPr lang="en-GB" sz="2000" dirty="0">
              <a:solidFill>
                <a:srgbClr val="99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None/>
            </a:pP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Enkelte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helbredelsestekster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som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tidligere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har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stått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under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tiden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etter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pinse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en-GB" sz="20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en-GB" sz="20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GB" sz="2000" dirty="0" err="1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er</a:t>
            </a:r>
            <a:r>
              <a:rPr lang="en-GB" sz="20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flyttet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hit </a:t>
            </a:r>
            <a:r>
              <a:rPr lang="en-GB" sz="2000" dirty="0" err="1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og</a:t>
            </a:r>
            <a:r>
              <a:rPr lang="en-GB" sz="20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leses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under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synsvinkelen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Kristi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åpenbaring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36" y="80210"/>
            <a:ext cx="1552995" cy="1500189"/>
          </a:xfrm>
          <a:prstGeom prst="rect">
            <a:avLst/>
          </a:prstGeom>
        </p:spPr>
      </p:pic>
      <p:pic>
        <p:nvPicPr>
          <p:cNvPr id="14" name="Bild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45528">
            <a:off x="980371" y="221066"/>
            <a:ext cx="799046" cy="113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9749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347806" y="304800"/>
            <a:ext cx="9502818" cy="641684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>
              <a:lnSpc>
                <a:spcPct val="68000"/>
              </a:lnSpc>
              <a:spcBef>
                <a:spcPts val="8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1pPr>
            <a:lvl2pPr marL="392113">
              <a:lnSpc>
                <a:spcPct val="68000"/>
              </a:lnSpc>
              <a:spcBef>
                <a:spcPts val="7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2pPr>
            <a:lvl3pPr marL="1143000" indent="-228600">
              <a:lnSpc>
                <a:spcPct val="68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3pPr>
            <a:lvl4pPr marL="1600200" indent="-228600">
              <a:lnSpc>
                <a:spcPct val="68000"/>
              </a:lnSpc>
              <a:spcBef>
                <a:spcPts val="5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4pPr>
            <a:lvl5pPr marL="2057400" indent="-228600">
              <a:lnSpc>
                <a:spcPct val="68000"/>
              </a:lnSpc>
              <a:spcBef>
                <a:spcPts val="5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5pPr>
            <a:lvl6pPr marL="25146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6pPr>
            <a:lvl7pPr marL="29718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7pPr>
            <a:lvl8pPr marL="34290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8pPr>
            <a:lvl9pPr marL="38862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550"/>
              </a:spcBef>
              <a:buNone/>
            </a:pPr>
            <a:r>
              <a:rPr lang="en-GB" sz="2400" dirty="0" smtClean="0">
                <a:latin typeface="Century Gothic" charset="0"/>
                <a:ea typeface="Century Gothic" charset="0"/>
                <a:cs typeface="Century Gothic" charset="0"/>
              </a:rPr>
              <a:t>Vi </a:t>
            </a:r>
            <a:r>
              <a:rPr lang="en-GB" sz="2400" dirty="0" err="1">
                <a:latin typeface="Century Gothic" charset="0"/>
                <a:ea typeface="Century Gothic" charset="0"/>
                <a:cs typeface="Century Gothic" charset="0"/>
              </a:rPr>
              <a:t>knytter</a:t>
            </a:r>
            <a:r>
              <a:rPr lang="en-GB" sz="24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400" dirty="0" err="1">
                <a:latin typeface="Century Gothic" charset="0"/>
                <a:ea typeface="Century Gothic" charset="0"/>
                <a:cs typeface="Century Gothic" charset="0"/>
              </a:rPr>
              <a:t>sammen</a:t>
            </a:r>
            <a:r>
              <a:rPr lang="en-GB" sz="24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400" dirty="0" err="1">
                <a:latin typeface="Century Gothic" charset="0"/>
                <a:ea typeface="Century Gothic" charset="0"/>
                <a:cs typeface="Century Gothic" charset="0"/>
              </a:rPr>
              <a:t>åpen-baringstiden</a:t>
            </a:r>
            <a:r>
              <a:rPr lang="en-GB" sz="24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400" dirty="0" err="1">
                <a:latin typeface="Century Gothic" charset="0"/>
                <a:ea typeface="Century Gothic" charset="0"/>
                <a:cs typeface="Century Gothic" charset="0"/>
              </a:rPr>
              <a:t>og</a:t>
            </a:r>
            <a:r>
              <a:rPr lang="en-GB" sz="24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400" dirty="0" err="1">
                <a:latin typeface="Century Gothic" charset="0"/>
                <a:ea typeface="Century Gothic" charset="0"/>
                <a:cs typeface="Century Gothic" charset="0"/>
              </a:rPr>
              <a:t>siste</a:t>
            </a:r>
            <a:r>
              <a:rPr lang="en-GB" sz="2400" dirty="0">
                <a:latin typeface="Century Gothic" charset="0"/>
                <a:ea typeface="Century Gothic" charset="0"/>
                <a:cs typeface="Century Gothic" charset="0"/>
              </a:rPr>
              <a:t> del </a:t>
            </a:r>
            <a:r>
              <a:rPr lang="en-GB" sz="2400" dirty="0" err="1">
                <a:latin typeface="Century Gothic" charset="0"/>
                <a:ea typeface="Century Gothic" charset="0"/>
                <a:cs typeface="Century Gothic" charset="0"/>
              </a:rPr>
              <a:t>av</a:t>
            </a:r>
            <a:r>
              <a:rPr lang="en-GB" sz="24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400" dirty="0" err="1" smtClean="0">
                <a:latin typeface="Century Gothic" charset="0"/>
                <a:ea typeface="Century Gothic" charset="0"/>
                <a:cs typeface="Century Gothic" charset="0"/>
              </a:rPr>
              <a:t>kirkeåret</a:t>
            </a:r>
            <a:r>
              <a:rPr lang="en-GB" sz="2400" dirty="0" smtClean="0">
                <a:latin typeface="Century Gothic" charset="0"/>
                <a:ea typeface="Century Gothic" charset="0"/>
                <a:cs typeface="Century Gothic" charset="0"/>
              </a:rPr>
              <a:t>.</a:t>
            </a:r>
            <a:endParaRPr lang="en-GB" sz="2400" dirty="0"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990000"/>
              </a:buClr>
              <a:buNone/>
            </a:pPr>
            <a:endParaRPr lang="en-GB" sz="2000" dirty="0" smtClean="0">
              <a:solidFill>
                <a:srgbClr val="99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990000"/>
              </a:buClr>
              <a:buNone/>
            </a:pPr>
            <a:r>
              <a:rPr lang="en-GB" sz="2000" dirty="0" err="1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Når</a:t>
            </a:r>
            <a:r>
              <a:rPr lang="en-GB" sz="20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påsken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forskyves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hvert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år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fører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det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til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at vi mister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noen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dager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åpenbaringstiden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og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siste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del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av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kirkeåret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990000"/>
              </a:buClr>
              <a:buNone/>
            </a:pP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Vi setter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opp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dagene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med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endetidstekster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både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slutten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av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åpenbaringstiden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og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slutten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av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kirkeåret</a:t>
            </a:r>
            <a:r>
              <a:rPr lang="en-GB" sz="20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  <a:br>
              <a:rPr lang="en-GB" sz="20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endParaRPr lang="en-GB" sz="500" dirty="0">
              <a:solidFill>
                <a:srgbClr val="99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990000"/>
              </a:buClr>
              <a:buNone/>
            </a:pP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Det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fører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til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at de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tekstene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som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vi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ikke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får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lest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åpenbaringstiden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leser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vi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slutten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av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kirkeåret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990000"/>
              </a:buClr>
              <a:buNone/>
            </a:pP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På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den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måten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knytter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vi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sammen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tre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ledd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Jesu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åpenbaring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: 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Clr>
                <a:srgbClr val="990000"/>
              </a:buClr>
              <a:buNone/>
            </a:pP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åpenbaringer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av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b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		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hans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makt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u="sng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GB" sz="2000" u="sng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u="sng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nytestamentlig</a:t>
            </a:r>
            <a:r>
              <a:rPr lang="en-GB" sz="2000" u="sng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u="sng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tid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,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Clr>
                <a:srgbClr val="990000"/>
              </a:buClr>
              <a:buNone/>
            </a:pP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åpenbaring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av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Clr>
                <a:srgbClr val="990000"/>
              </a:buClr>
              <a:buNone/>
            </a:pP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		at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han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u="sng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nå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sitter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ved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Guds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høyre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hånd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Clr>
                <a:srgbClr val="990000"/>
              </a:buClr>
              <a:buNone/>
            </a:pP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og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åpenbaring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av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b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		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hans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makt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u="sng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GB" sz="2000" u="sng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u="sng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endetiden</a:t>
            </a:r>
            <a:r>
              <a:rPr lang="en-GB" sz="20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Clr>
                <a:srgbClr val="990000"/>
              </a:buClr>
              <a:buNone/>
            </a:pPr>
            <a:endParaRPr lang="en-GB" sz="500" dirty="0">
              <a:solidFill>
                <a:srgbClr val="99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993300"/>
              </a:buClr>
              <a:buNone/>
            </a:pP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Tekster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om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endetiden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er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også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åpenbaring</a:t>
            </a:r>
            <a:r>
              <a:rPr lang="en-GB" sz="20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GB" sz="2000" dirty="0" err="1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nemlig</a:t>
            </a:r>
            <a:r>
              <a:rPr lang="en-GB" sz="20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av</a:t>
            </a:r>
            <a:r>
              <a:rPr lang="en-GB" sz="20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Kristi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herrevelde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tiden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som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kommer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. 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993300"/>
              </a:buClr>
              <a:buNone/>
            </a:pP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Tekster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som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mange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opplever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mørke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en-GB" sz="20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en-GB" sz="20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GB" sz="2000" dirty="0" err="1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kan</a:t>
            </a:r>
            <a:r>
              <a:rPr lang="en-GB" sz="20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fremtre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klarere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åpenbaringens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lys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. </a:t>
            </a:r>
          </a:p>
        </p:txBody>
      </p:sp>
      <p:pic>
        <p:nvPicPr>
          <p:cNvPr id="15" name="Bild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36" y="80210"/>
            <a:ext cx="1552995" cy="1500189"/>
          </a:xfrm>
          <a:prstGeom prst="rect">
            <a:avLst/>
          </a:prstGeom>
        </p:spPr>
      </p:pic>
      <p:pic>
        <p:nvPicPr>
          <p:cNvPr id="16" name="Bild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45528">
            <a:off x="980371" y="221066"/>
            <a:ext cx="799046" cy="113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"/>
          <p:cNvSpPr txBox="1">
            <a:spLocks noChangeArrowheads="1"/>
          </p:cNvSpPr>
          <p:nvPr/>
        </p:nvSpPr>
        <p:spPr bwMode="auto">
          <a:xfrm>
            <a:off x="111155" y="1611618"/>
            <a:ext cx="1903413" cy="5110024"/>
          </a:xfrm>
          <a:prstGeom prst="rect">
            <a:avLst/>
          </a:prstGeom>
          <a:noFill/>
          <a:ln w="9360">
            <a:solidFill>
              <a:srgbClr val="808080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>
              <a:lnSpc>
                <a:spcPct val="68000"/>
              </a:lnSpc>
              <a:spcBef>
                <a:spcPts val="8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1pPr>
            <a:lvl2pPr marL="742950" indent="-285750">
              <a:lnSpc>
                <a:spcPct val="68000"/>
              </a:lnSpc>
              <a:spcBef>
                <a:spcPts val="7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2pPr>
            <a:lvl3pPr marL="1143000" indent="-228600">
              <a:lnSpc>
                <a:spcPct val="68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3pPr>
            <a:lvl4pPr marL="1600200" indent="-228600">
              <a:lnSpc>
                <a:spcPct val="68000"/>
              </a:lnSpc>
              <a:spcBef>
                <a:spcPts val="5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4pPr>
            <a:lvl5pPr marL="2057400" indent="-228600">
              <a:lnSpc>
                <a:spcPct val="68000"/>
              </a:lnSpc>
              <a:spcBef>
                <a:spcPts val="5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5pPr>
            <a:lvl6pPr marL="25146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6pPr>
            <a:lvl7pPr marL="29718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7pPr>
            <a:lvl8pPr marL="34290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8pPr>
            <a:lvl9pPr marL="38862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500"/>
              </a:spcBef>
              <a:buClr>
                <a:srgbClr val="990000"/>
              </a:buClr>
              <a:buNone/>
            </a:pPr>
            <a:r>
              <a:rPr lang="en-GB" sz="20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Noen</a:t>
            </a:r>
            <a:r>
              <a:rPr lang="en-GB" sz="20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trekk</a:t>
            </a:r>
            <a:r>
              <a:rPr lang="en-GB" sz="20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ved</a:t>
            </a:r>
            <a:r>
              <a:rPr lang="en-GB" sz="20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hver</a:t>
            </a:r>
            <a:r>
              <a:rPr lang="en-GB" sz="20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av</a:t>
            </a:r>
            <a:r>
              <a:rPr lang="en-GB" sz="20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kirke-årstidene</a:t>
            </a:r>
            <a:endParaRPr lang="en-GB" sz="2000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990000"/>
              </a:buClr>
              <a:buNone/>
            </a:pPr>
            <a:endParaRPr lang="en-GB" sz="2000" dirty="0">
              <a:solidFill>
                <a:srgbClr val="99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F8F8F8"/>
              </a:buClr>
              <a:buNone/>
            </a:pPr>
            <a:r>
              <a:rPr lang="en-GB" sz="2000" dirty="0" err="1">
                <a:solidFill>
                  <a:schemeClr val="bg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Adventstiden</a:t>
            </a:r>
            <a:endParaRPr lang="en-GB" sz="2000" dirty="0">
              <a:solidFill>
                <a:schemeClr val="bg1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990000"/>
              </a:buClr>
              <a:buNone/>
            </a:pPr>
            <a:r>
              <a:rPr lang="en-GB" sz="20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Åpenbarings-tiden</a:t>
            </a:r>
            <a:endParaRPr lang="en-GB" sz="2000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F8F8F8"/>
              </a:buClr>
              <a:buNone/>
            </a:pPr>
            <a:r>
              <a:rPr lang="en-GB" sz="2000" dirty="0" err="1">
                <a:solidFill>
                  <a:schemeClr val="bg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Fastetiden</a:t>
            </a:r>
            <a:endParaRPr lang="en-GB" sz="2000" dirty="0">
              <a:solidFill>
                <a:schemeClr val="bg1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F8F8F8"/>
              </a:buClr>
              <a:buNone/>
            </a:pPr>
            <a:r>
              <a:rPr lang="en-GB" sz="2000" dirty="0" err="1">
                <a:solidFill>
                  <a:schemeClr val="bg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Påsketiden</a:t>
            </a:r>
            <a:endParaRPr lang="en-GB" sz="2000" dirty="0">
              <a:solidFill>
                <a:schemeClr val="bg1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F8F8F8"/>
              </a:buClr>
              <a:buNone/>
            </a:pPr>
            <a:r>
              <a:rPr lang="en-GB" sz="2000" dirty="0" err="1">
                <a:solidFill>
                  <a:schemeClr val="bg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Treenighets-tiden</a:t>
            </a:r>
            <a:endParaRPr lang="en-GB" sz="2000" dirty="0">
              <a:solidFill>
                <a:schemeClr val="bg1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0708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347806" y="320842"/>
            <a:ext cx="9557682" cy="62484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>
              <a:lnSpc>
                <a:spcPct val="68000"/>
              </a:lnSpc>
              <a:spcBef>
                <a:spcPts val="8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1pPr>
            <a:lvl2pPr marL="742950" indent="-285750">
              <a:lnSpc>
                <a:spcPct val="68000"/>
              </a:lnSpc>
              <a:spcBef>
                <a:spcPts val="7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2pPr>
            <a:lvl3pPr marL="1143000" indent="-228600">
              <a:lnSpc>
                <a:spcPct val="68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3pPr>
            <a:lvl4pPr marL="1600200" indent="-228600">
              <a:lnSpc>
                <a:spcPct val="68000"/>
              </a:lnSpc>
              <a:spcBef>
                <a:spcPts val="5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4pPr>
            <a:lvl5pPr marL="2057400" indent="-228600">
              <a:lnSpc>
                <a:spcPct val="68000"/>
              </a:lnSpc>
              <a:spcBef>
                <a:spcPts val="5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5pPr>
            <a:lvl6pPr marL="25146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6pPr>
            <a:lvl7pPr marL="29718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7pPr>
            <a:lvl8pPr marL="34290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8pPr>
            <a:lvl9pPr marL="38862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500"/>
              </a:spcBef>
              <a:buNone/>
            </a:pPr>
            <a:endParaRPr lang="en-GB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  <a:spcBef>
                <a:spcPts val="500"/>
              </a:spcBef>
              <a:buNone/>
            </a:pPr>
            <a:endParaRPr lang="en-GB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  <a:spcBef>
                <a:spcPts val="500"/>
              </a:spcBef>
              <a:buNone/>
            </a:pPr>
            <a:endParaRPr lang="en-GB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  <a:spcBef>
                <a:spcPts val="500"/>
              </a:spcBef>
              <a:buNone/>
            </a:pPr>
            <a:endParaRPr lang="en-GB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00000"/>
              </a:lnSpc>
              <a:spcBef>
                <a:spcPts val="550"/>
              </a:spcBef>
              <a:buNone/>
            </a:pPr>
            <a:r>
              <a:rPr lang="en-GB" sz="2000" dirty="0">
                <a:latin typeface="Century Gothic" charset="0"/>
                <a:ea typeface="Century Gothic" charset="0"/>
                <a:cs typeface="Century Gothic" charset="0"/>
              </a:rPr>
              <a:t>Jesus </a:t>
            </a:r>
            <a:r>
              <a:rPr lang="en-GB" sz="2000" dirty="0" err="1" smtClean="0">
                <a:latin typeface="Century Gothic" charset="0"/>
                <a:ea typeface="Century Gothic" charset="0"/>
                <a:cs typeface="Century Gothic" charset="0"/>
              </a:rPr>
              <a:t>er</a:t>
            </a:r>
            <a:r>
              <a:rPr lang="en-GB" sz="20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latin typeface="Century Gothic" charset="0"/>
                <a:ea typeface="Century Gothic" charset="0"/>
                <a:cs typeface="Century Gothic" charset="0"/>
              </a:rPr>
              <a:t>Herre</a:t>
            </a:r>
            <a:endParaRPr lang="en-GB" sz="2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>
              <a:lnSpc>
                <a:spcPct val="100000"/>
              </a:lnSpc>
              <a:spcBef>
                <a:spcPts val="550"/>
              </a:spcBef>
              <a:buNone/>
            </a:pPr>
            <a:r>
              <a:rPr lang="en-GB" sz="2000" dirty="0">
                <a:latin typeface="Century Gothic" charset="0"/>
                <a:ea typeface="Century Gothic" charset="0"/>
                <a:cs typeface="Century Gothic" charset="0"/>
              </a:rPr>
              <a:t>- </a:t>
            </a:r>
            <a:r>
              <a:rPr lang="en-GB" sz="2000" dirty="0" err="1">
                <a:latin typeface="Century Gothic" charset="0"/>
                <a:ea typeface="Century Gothic" charset="0"/>
                <a:cs typeface="Century Gothic" charset="0"/>
              </a:rPr>
              <a:t>også</a:t>
            </a:r>
            <a:r>
              <a:rPr lang="en-GB" sz="20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GB" sz="20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latin typeface="Century Gothic" charset="0"/>
                <a:ea typeface="Century Gothic" charset="0"/>
                <a:cs typeface="Century Gothic" charset="0"/>
              </a:rPr>
              <a:t>endetiden</a:t>
            </a:r>
            <a:endParaRPr lang="en-GB" sz="2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>
              <a:lnSpc>
                <a:spcPct val="90000"/>
              </a:lnSpc>
              <a:spcBef>
                <a:spcPts val="500"/>
              </a:spcBef>
              <a:buNone/>
            </a:pPr>
            <a:endParaRPr lang="en-GB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  <a:spcBef>
                <a:spcPts val="500"/>
              </a:spcBef>
              <a:buNone/>
            </a:pPr>
            <a:endParaRPr lang="en-GB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  <a:spcBef>
                <a:spcPts val="500"/>
              </a:spcBef>
              <a:buNone/>
            </a:pPr>
            <a:endParaRPr lang="en-GB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  <a:spcBef>
                <a:spcPts val="500"/>
              </a:spcBef>
              <a:buNone/>
            </a:pP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"Den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som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gruer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seg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til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at Jesus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kommer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igjen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, </a:t>
            </a:r>
            <a:b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bør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sørge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for </a:t>
            </a:r>
            <a:b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å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bli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kjent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med ham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på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forhånd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!"</a:t>
            </a:r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36" y="80210"/>
            <a:ext cx="1552995" cy="1500189"/>
          </a:xfrm>
          <a:prstGeom prst="rect">
            <a:avLst/>
          </a:prstGeom>
        </p:spPr>
      </p:pic>
      <p:pic>
        <p:nvPicPr>
          <p:cNvPr id="14" name="Bild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45528">
            <a:off x="980371" y="221066"/>
            <a:ext cx="799046" cy="113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"/>
          <p:cNvSpPr txBox="1">
            <a:spLocks noChangeArrowheads="1"/>
          </p:cNvSpPr>
          <p:nvPr/>
        </p:nvSpPr>
        <p:spPr bwMode="auto">
          <a:xfrm>
            <a:off x="128336" y="1611618"/>
            <a:ext cx="1903413" cy="5077940"/>
          </a:xfrm>
          <a:prstGeom prst="rect">
            <a:avLst/>
          </a:prstGeom>
          <a:noFill/>
          <a:ln w="9360">
            <a:solidFill>
              <a:srgbClr val="808080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>
              <a:lnSpc>
                <a:spcPct val="68000"/>
              </a:lnSpc>
              <a:spcBef>
                <a:spcPts val="8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1pPr>
            <a:lvl2pPr marL="742950" indent="-285750">
              <a:lnSpc>
                <a:spcPct val="68000"/>
              </a:lnSpc>
              <a:spcBef>
                <a:spcPts val="7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2pPr>
            <a:lvl3pPr marL="1143000" indent="-228600">
              <a:lnSpc>
                <a:spcPct val="68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3pPr>
            <a:lvl4pPr marL="1600200" indent="-228600">
              <a:lnSpc>
                <a:spcPct val="68000"/>
              </a:lnSpc>
              <a:spcBef>
                <a:spcPts val="5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4pPr>
            <a:lvl5pPr marL="2057400" indent="-228600">
              <a:lnSpc>
                <a:spcPct val="68000"/>
              </a:lnSpc>
              <a:spcBef>
                <a:spcPts val="5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5pPr>
            <a:lvl6pPr marL="25146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6pPr>
            <a:lvl7pPr marL="29718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7pPr>
            <a:lvl8pPr marL="34290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8pPr>
            <a:lvl9pPr marL="38862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500"/>
              </a:spcBef>
              <a:buClr>
                <a:srgbClr val="990000"/>
              </a:buClr>
              <a:buNone/>
            </a:pPr>
            <a:r>
              <a:rPr lang="en-GB" sz="20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Noen</a:t>
            </a:r>
            <a:r>
              <a:rPr lang="en-GB" sz="20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trekk</a:t>
            </a:r>
            <a:r>
              <a:rPr lang="en-GB" sz="20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ved</a:t>
            </a:r>
            <a:r>
              <a:rPr lang="en-GB" sz="20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hver</a:t>
            </a:r>
            <a:r>
              <a:rPr lang="en-GB" sz="20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av</a:t>
            </a:r>
            <a:r>
              <a:rPr lang="en-GB" sz="20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kirke-årstidene</a:t>
            </a:r>
            <a:endParaRPr lang="en-GB" sz="2000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990000"/>
              </a:buClr>
              <a:buNone/>
            </a:pPr>
            <a:endParaRPr lang="en-GB" sz="2000" dirty="0">
              <a:solidFill>
                <a:srgbClr val="99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F8F8F8"/>
              </a:buClr>
              <a:buNone/>
            </a:pPr>
            <a:r>
              <a:rPr lang="en-GB" sz="2000" dirty="0" err="1">
                <a:solidFill>
                  <a:schemeClr val="bg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Adventstiden</a:t>
            </a:r>
            <a:endParaRPr lang="en-GB" sz="2000" dirty="0">
              <a:solidFill>
                <a:schemeClr val="bg1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990000"/>
              </a:buClr>
              <a:buNone/>
            </a:pPr>
            <a:r>
              <a:rPr lang="en-GB" sz="20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Åpenbarings-tiden</a:t>
            </a:r>
            <a:endParaRPr lang="en-GB" sz="2000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F8F8F8"/>
              </a:buClr>
              <a:buNone/>
            </a:pPr>
            <a:r>
              <a:rPr lang="en-GB" sz="2000" dirty="0" err="1">
                <a:solidFill>
                  <a:schemeClr val="bg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Fastetiden</a:t>
            </a:r>
            <a:endParaRPr lang="en-GB" sz="2000" dirty="0">
              <a:solidFill>
                <a:schemeClr val="bg1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F8F8F8"/>
              </a:buClr>
              <a:buNone/>
            </a:pPr>
            <a:r>
              <a:rPr lang="en-GB" sz="2000" dirty="0" err="1">
                <a:solidFill>
                  <a:schemeClr val="bg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Påsketiden</a:t>
            </a:r>
            <a:endParaRPr lang="en-GB" sz="2000" dirty="0">
              <a:solidFill>
                <a:schemeClr val="bg1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F8F8F8"/>
              </a:buClr>
              <a:buNone/>
            </a:pPr>
            <a:r>
              <a:rPr lang="en-GB" sz="2000" dirty="0" err="1">
                <a:solidFill>
                  <a:schemeClr val="bg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Treenighets-tiden</a:t>
            </a:r>
            <a:endParaRPr lang="en-GB" sz="2000" dirty="0">
              <a:solidFill>
                <a:schemeClr val="bg1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0642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146669" y="1643703"/>
            <a:ext cx="1903413" cy="5031903"/>
          </a:xfrm>
          <a:prstGeom prst="rect">
            <a:avLst/>
          </a:prstGeom>
          <a:noFill/>
          <a:ln w="9360">
            <a:solidFill>
              <a:srgbClr val="808080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>
              <a:lnSpc>
                <a:spcPct val="68000"/>
              </a:lnSpc>
              <a:spcBef>
                <a:spcPts val="8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1pPr>
            <a:lvl2pPr marL="742950" indent="-285750">
              <a:lnSpc>
                <a:spcPct val="68000"/>
              </a:lnSpc>
              <a:spcBef>
                <a:spcPts val="7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2pPr>
            <a:lvl3pPr marL="1143000" indent="-228600">
              <a:lnSpc>
                <a:spcPct val="68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3pPr>
            <a:lvl4pPr marL="1600200" indent="-228600">
              <a:lnSpc>
                <a:spcPct val="68000"/>
              </a:lnSpc>
              <a:spcBef>
                <a:spcPts val="5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4pPr>
            <a:lvl5pPr marL="2057400" indent="-228600">
              <a:lnSpc>
                <a:spcPct val="68000"/>
              </a:lnSpc>
              <a:spcBef>
                <a:spcPts val="5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5pPr>
            <a:lvl6pPr marL="25146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6pPr>
            <a:lvl7pPr marL="29718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7pPr>
            <a:lvl8pPr marL="34290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8pPr>
            <a:lvl9pPr marL="38862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500"/>
              </a:spcBef>
              <a:buClr>
                <a:srgbClr val="990000"/>
              </a:buClr>
              <a:buNone/>
            </a:pPr>
            <a:r>
              <a:rPr lang="en-GB" sz="20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Noen</a:t>
            </a:r>
            <a:r>
              <a:rPr lang="en-GB" sz="20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trekk</a:t>
            </a:r>
            <a:r>
              <a:rPr lang="en-GB" sz="20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ved</a:t>
            </a:r>
            <a:r>
              <a:rPr lang="en-GB" sz="20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hver</a:t>
            </a:r>
            <a:r>
              <a:rPr lang="en-GB" sz="20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av</a:t>
            </a:r>
            <a:r>
              <a:rPr lang="en-GB" sz="20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kirke-årstidene</a:t>
            </a:r>
            <a:endParaRPr lang="en-GB" sz="2000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990000"/>
              </a:buClr>
              <a:buNone/>
            </a:pPr>
            <a:endParaRPr lang="en-GB" sz="2000" dirty="0">
              <a:solidFill>
                <a:srgbClr val="99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F8F8F8"/>
              </a:buClr>
              <a:buNone/>
            </a:pPr>
            <a:r>
              <a:rPr lang="en-GB" sz="2000" dirty="0" err="1">
                <a:solidFill>
                  <a:schemeClr val="bg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Adventstiden</a:t>
            </a:r>
            <a:endParaRPr lang="en-GB" sz="2000" dirty="0">
              <a:solidFill>
                <a:schemeClr val="bg1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F8F8F8"/>
              </a:buClr>
              <a:buNone/>
            </a:pPr>
            <a:r>
              <a:rPr lang="en-GB" sz="2000" dirty="0" err="1">
                <a:solidFill>
                  <a:schemeClr val="bg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Åpenbarings-tiden</a:t>
            </a:r>
            <a:endParaRPr lang="en-GB" sz="2000" dirty="0">
              <a:solidFill>
                <a:schemeClr val="bg1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990000"/>
              </a:buClr>
              <a:buNone/>
            </a:pPr>
            <a:r>
              <a:rPr lang="en-GB" sz="20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Fastetiden</a:t>
            </a:r>
            <a:endParaRPr lang="en-GB" sz="2000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F8F8F8"/>
              </a:buClr>
              <a:buNone/>
            </a:pPr>
            <a:r>
              <a:rPr lang="en-GB" sz="2000" dirty="0" err="1">
                <a:solidFill>
                  <a:schemeClr val="bg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Påsketiden</a:t>
            </a:r>
            <a:endParaRPr lang="en-GB" sz="2000" dirty="0">
              <a:solidFill>
                <a:schemeClr val="bg1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F8F8F8"/>
              </a:buClr>
              <a:buNone/>
            </a:pPr>
            <a:r>
              <a:rPr lang="en-GB" sz="2000" dirty="0" err="1">
                <a:solidFill>
                  <a:schemeClr val="bg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Treenighets-tiden</a:t>
            </a:r>
            <a:endParaRPr lang="en-GB" sz="2000" dirty="0">
              <a:solidFill>
                <a:schemeClr val="bg1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F8F8F8"/>
              </a:buClr>
              <a:buNone/>
            </a:pPr>
            <a:endParaRPr lang="en-GB" sz="2000" dirty="0">
              <a:solidFill>
                <a:srgbClr val="F8F8F8"/>
              </a:solidFill>
              <a:latin typeface="Comic Sans MS" panose="030F0702030302020204" pitchFamily="66" charset="0"/>
            </a:endParaRP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347806" y="304801"/>
            <a:ext cx="9575970" cy="635476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>
              <a:lnSpc>
                <a:spcPct val="68000"/>
              </a:lnSpc>
              <a:spcBef>
                <a:spcPts val="8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1pPr>
            <a:lvl2pPr marL="742950" indent="-285750">
              <a:lnSpc>
                <a:spcPct val="68000"/>
              </a:lnSpc>
              <a:spcBef>
                <a:spcPts val="7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2pPr>
            <a:lvl3pPr marL="1143000" indent="-228600">
              <a:lnSpc>
                <a:spcPct val="68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3pPr>
            <a:lvl4pPr marL="1600200" indent="-228600">
              <a:lnSpc>
                <a:spcPct val="68000"/>
              </a:lnSpc>
              <a:spcBef>
                <a:spcPts val="5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4pPr>
            <a:lvl5pPr marL="2057400" indent="-228600">
              <a:lnSpc>
                <a:spcPct val="68000"/>
              </a:lnSpc>
              <a:spcBef>
                <a:spcPts val="5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5pPr>
            <a:lvl6pPr marL="25146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6pPr>
            <a:lvl7pPr marL="29718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7pPr>
            <a:lvl8pPr marL="34290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8pPr>
            <a:lvl9pPr marL="38862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9pPr>
          </a:lstStyle>
          <a:p>
            <a:pPr>
              <a:lnSpc>
                <a:spcPct val="90000"/>
              </a:lnSpc>
              <a:spcBef>
                <a:spcPts val="500"/>
              </a:spcBef>
              <a:buNone/>
            </a:pPr>
            <a:r>
              <a:rPr lang="en-GB" sz="20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Fastemotiver</a:t>
            </a:r>
            <a:endParaRPr lang="en-GB" sz="2000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90000"/>
              </a:lnSpc>
              <a:spcBef>
                <a:spcPts val="375"/>
              </a:spcBef>
              <a:buNone/>
            </a:pP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Fastetiden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har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navn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etter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tradisjonen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med </a:t>
            </a:r>
            <a:r>
              <a:rPr lang="en-GB" sz="2000" b="1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å</a:t>
            </a:r>
            <a:r>
              <a:rPr lang="en-GB" sz="2000" b="1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b="1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avstå</a:t>
            </a:r>
            <a:r>
              <a:rPr lang="en-GB" sz="2000" b="1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b="1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fra</a:t>
            </a:r>
            <a:r>
              <a:rPr lang="en-GB" sz="2000" b="1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mat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40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dager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etter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modell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av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profetene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og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Jesus. Fasten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har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både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bot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og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konsentrasjon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som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motiver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. </a:t>
            </a:r>
          </a:p>
          <a:p>
            <a:pPr>
              <a:lnSpc>
                <a:spcPct val="90000"/>
              </a:lnSpc>
              <a:spcBef>
                <a:spcPts val="375"/>
              </a:spcBef>
              <a:buNone/>
            </a:pP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I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norsk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kultur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ligger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det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vel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nærmest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å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forstå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40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dagers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faste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som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regelrett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selv-utmatting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.  Men de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som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har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fasteerfaringer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, vet at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sulten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gir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seg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etter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noen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dager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og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melder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seg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igjen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etter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førti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dager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. I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mellomtiden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opplever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en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ofte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en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letthet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og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b="1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konsentrasjon</a:t>
            </a:r>
            <a:r>
              <a:rPr lang="en-GB" sz="2000" b="1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og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hjelp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til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å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tenke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klart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, f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eks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foran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store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oppgaver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eller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avgjørelser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eller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som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hjelp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til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konsentrert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bønn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. </a:t>
            </a:r>
          </a:p>
          <a:p>
            <a:pPr>
              <a:lnSpc>
                <a:spcPct val="90000"/>
              </a:lnSpc>
              <a:spcBef>
                <a:spcPts val="375"/>
              </a:spcBef>
              <a:buNone/>
            </a:pP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I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en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fastepreken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av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Leo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år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450,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møter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vi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en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b="1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sportslig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inngang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fasten,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som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står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stil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med de positive sider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ved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fasten: «Se,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nå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er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en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velbehagelig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tid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da vi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erklærer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alle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synder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krig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og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fremmer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alle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dyders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vekst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!»</a:t>
            </a:r>
          </a:p>
          <a:p>
            <a:pPr>
              <a:lnSpc>
                <a:spcPct val="90000"/>
              </a:lnSpc>
              <a:spcBef>
                <a:spcPts val="375"/>
              </a:spcBef>
              <a:buNone/>
            </a:pP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Ganske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tidlig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var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fastetiden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en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forberedelsestid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for </a:t>
            </a:r>
            <a:r>
              <a:rPr lang="en-GB" sz="2000" b="1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dåpskandidater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frem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mot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dåp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på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Påskenatt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.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Det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var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også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andre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spesielle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dåpsdager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den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første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kirke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. Av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tekstvalget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ser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vi at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det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ikke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er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en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kunnskapsorientert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undervisning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, men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en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eksistensiell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undervisning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: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Hvordan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kjempe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mot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fristelser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til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frafall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?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Hvordan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stå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imot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synden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og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den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onde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og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det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onde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?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Hvordan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seire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over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onde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makter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?</a:t>
            </a:r>
          </a:p>
          <a:p>
            <a:pPr>
              <a:lnSpc>
                <a:spcPct val="90000"/>
              </a:lnSpc>
              <a:spcBef>
                <a:spcPts val="150"/>
              </a:spcBef>
              <a:buNone/>
            </a:pPr>
            <a:endParaRPr lang="en-GB" sz="1000" dirty="0">
              <a:solidFill>
                <a:srgbClr val="99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90000"/>
              </a:lnSpc>
              <a:spcBef>
                <a:spcPts val="375"/>
              </a:spcBef>
              <a:buNone/>
            </a:pPr>
            <a:r>
              <a:rPr lang="en-GB" sz="20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Maria </a:t>
            </a:r>
            <a:r>
              <a:rPr lang="en-GB" sz="20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budskapsdag</a:t>
            </a:r>
            <a:endParaRPr lang="en-GB" sz="2000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90000"/>
              </a:lnSpc>
              <a:spcBef>
                <a:spcPts val="375"/>
              </a:spcBef>
              <a:buNone/>
            </a:pP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Dagen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sees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sammen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med 4.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søndag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adventstiden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. </a:t>
            </a:r>
            <a:r>
              <a:rPr lang="en-GB" sz="2000" dirty="0" err="1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Dagen</a:t>
            </a:r>
            <a:r>
              <a:rPr lang="en-GB" sz="20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kan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knyttes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sammen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med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påsken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ved</a:t>
            </a:r>
            <a:r>
              <a:rPr lang="en-GB" sz="20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fokus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på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Maria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og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Johannes under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korset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36" y="96252"/>
            <a:ext cx="1552995" cy="1500189"/>
          </a:xfrm>
          <a:prstGeom prst="rect">
            <a:avLst/>
          </a:prstGeom>
        </p:spPr>
      </p:pic>
      <p:pic>
        <p:nvPicPr>
          <p:cNvPr id="14" name="Bild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45528">
            <a:off x="980371" y="237108"/>
            <a:ext cx="799046" cy="113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4435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146669" y="1611618"/>
            <a:ext cx="1903413" cy="5093982"/>
          </a:xfrm>
          <a:prstGeom prst="rect">
            <a:avLst/>
          </a:prstGeom>
          <a:noFill/>
          <a:ln w="9360">
            <a:solidFill>
              <a:srgbClr val="808080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>
              <a:lnSpc>
                <a:spcPct val="68000"/>
              </a:lnSpc>
              <a:spcBef>
                <a:spcPts val="8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1pPr>
            <a:lvl2pPr marL="742950" indent="-285750">
              <a:lnSpc>
                <a:spcPct val="68000"/>
              </a:lnSpc>
              <a:spcBef>
                <a:spcPts val="7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2pPr>
            <a:lvl3pPr marL="1143000" indent="-228600">
              <a:lnSpc>
                <a:spcPct val="68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3pPr>
            <a:lvl4pPr marL="1600200" indent="-228600">
              <a:lnSpc>
                <a:spcPct val="68000"/>
              </a:lnSpc>
              <a:spcBef>
                <a:spcPts val="5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4pPr>
            <a:lvl5pPr marL="2057400" indent="-228600">
              <a:lnSpc>
                <a:spcPct val="68000"/>
              </a:lnSpc>
              <a:spcBef>
                <a:spcPts val="5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5pPr>
            <a:lvl6pPr marL="25146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6pPr>
            <a:lvl7pPr marL="29718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7pPr>
            <a:lvl8pPr marL="34290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8pPr>
            <a:lvl9pPr marL="38862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500"/>
              </a:spcBef>
              <a:buClr>
                <a:srgbClr val="990000"/>
              </a:buClr>
              <a:buNone/>
            </a:pPr>
            <a:r>
              <a:rPr lang="en-GB" sz="20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Noen</a:t>
            </a:r>
            <a:r>
              <a:rPr lang="en-GB" sz="20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trekk</a:t>
            </a:r>
            <a:r>
              <a:rPr lang="en-GB" sz="20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ved</a:t>
            </a:r>
            <a:r>
              <a:rPr lang="en-GB" sz="20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hver</a:t>
            </a:r>
            <a:r>
              <a:rPr lang="en-GB" sz="20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av</a:t>
            </a:r>
            <a:r>
              <a:rPr lang="en-GB" sz="20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kirke-årstidene</a:t>
            </a:r>
            <a:endParaRPr lang="en-GB" sz="2000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990000"/>
              </a:buClr>
              <a:buNone/>
            </a:pPr>
            <a:endParaRPr lang="en-GB" sz="2000" dirty="0">
              <a:solidFill>
                <a:srgbClr val="99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F8F8F8"/>
              </a:buClr>
              <a:buNone/>
            </a:pPr>
            <a:r>
              <a:rPr lang="en-GB" sz="2000" dirty="0" err="1">
                <a:solidFill>
                  <a:schemeClr val="bg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Adventstiden</a:t>
            </a:r>
            <a:endParaRPr lang="en-GB" sz="2000" dirty="0">
              <a:solidFill>
                <a:schemeClr val="bg1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F8F8F8"/>
              </a:buClr>
              <a:buNone/>
            </a:pPr>
            <a:r>
              <a:rPr lang="en-GB" sz="2000" dirty="0" err="1">
                <a:solidFill>
                  <a:schemeClr val="bg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Åpenbarings-tiden</a:t>
            </a:r>
            <a:endParaRPr lang="en-GB" sz="2000" dirty="0">
              <a:solidFill>
                <a:schemeClr val="bg1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F8F8F8"/>
              </a:buClr>
              <a:buNone/>
            </a:pPr>
            <a:r>
              <a:rPr lang="en-GB" sz="2000" dirty="0" err="1">
                <a:solidFill>
                  <a:schemeClr val="bg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Fastetiden</a:t>
            </a:r>
            <a:endParaRPr lang="en-GB" sz="2000" dirty="0">
              <a:solidFill>
                <a:schemeClr val="bg1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990000"/>
              </a:buClr>
              <a:buNone/>
            </a:pPr>
            <a:r>
              <a:rPr lang="en-GB" sz="20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Påsketiden</a:t>
            </a:r>
            <a:endParaRPr lang="en-GB" sz="2000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F8F8F8"/>
              </a:buClr>
              <a:buNone/>
            </a:pPr>
            <a:r>
              <a:rPr lang="en-GB" sz="2000" dirty="0" err="1">
                <a:solidFill>
                  <a:schemeClr val="bg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Treenighets-tiden</a:t>
            </a:r>
            <a:endParaRPr lang="en-GB" sz="2000" dirty="0">
              <a:solidFill>
                <a:schemeClr val="bg1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F8F8F8"/>
              </a:buClr>
              <a:buNone/>
            </a:pPr>
            <a:endParaRPr lang="en-GB" sz="2000" dirty="0">
              <a:solidFill>
                <a:srgbClr val="F8F8F8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364992" y="304800"/>
            <a:ext cx="6998208" cy="62484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>
              <a:lnSpc>
                <a:spcPct val="68000"/>
              </a:lnSpc>
              <a:spcBef>
                <a:spcPts val="8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1pPr>
            <a:lvl2pPr marL="742950" indent="-285750">
              <a:lnSpc>
                <a:spcPct val="68000"/>
              </a:lnSpc>
              <a:spcBef>
                <a:spcPts val="7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2pPr>
            <a:lvl3pPr marL="1143000" indent="-228600">
              <a:lnSpc>
                <a:spcPct val="68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3pPr>
            <a:lvl4pPr marL="1600200" indent="-228600">
              <a:lnSpc>
                <a:spcPct val="68000"/>
              </a:lnSpc>
              <a:spcBef>
                <a:spcPts val="5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4pPr>
            <a:lvl5pPr marL="2057400" indent="-228600">
              <a:lnSpc>
                <a:spcPct val="68000"/>
              </a:lnSpc>
              <a:spcBef>
                <a:spcPts val="5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5pPr>
            <a:lvl6pPr marL="25146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6pPr>
            <a:lvl7pPr marL="29718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7pPr>
            <a:lvl8pPr marL="34290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8pPr>
            <a:lvl9pPr marL="38862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9pPr>
          </a:lstStyle>
          <a:p>
            <a:pPr>
              <a:lnSpc>
                <a:spcPct val="90000"/>
              </a:lnSpc>
              <a:spcBef>
                <a:spcPts val="550"/>
              </a:spcBef>
              <a:buNone/>
            </a:pPr>
            <a:endParaRPr lang="en-GB" sz="2200" dirty="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spcBef>
                <a:spcPts val="550"/>
              </a:spcBef>
              <a:buNone/>
            </a:pPr>
            <a:r>
              <a:rPr lang="en-GB" sz="20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Påskedag</a:t>
            </a:r>
            <a:r>
              <a:rPr lang="en-GB" sz="20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regnes</a:t>
            </a:r>
            <a:r>
              <a:rPr lang="en-GB" sz="20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som</a:t>
            </a:r>
            <a:r>
              <a:rPr lang="en-GB" sz="20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første</a:t>
            </a:r>
            <a:r>
              <a:rPr lang="en-GB" sz="20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søndag</a:t>
            </a:r>
            <a:r>
              <a:rPr lang="en-GB" sz="20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GB" sz="20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påsketiden</a:t>
            </a:r>
            <a:r>
              <a:rPr lang="en-GB" sz="20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550"/>
              </a:spcBef>
              <a:buNone/>
            </a:pPr>
            <a:endParaRPr lang="en-GB" sz="1000" dirty="0">
              <a:solidFill>
                <a:srgbClr val="99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90000"/>
              </a:lnSpc>
              <a:spcBef>
                <a:spcPts val="550"/>
              </a:spcBef>
              <a:buNone/>
            </a:pP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Apg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1,1-5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er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en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overskrift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550"/>
              </a:spcBef>
              <a:buNone/>
            </a:pP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over de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neste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søndagene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påsketiden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:</a:t>
            </a:r>
          </a:p>
          <a:p>
            <a:pPr>
              <a:lnSpc>
                <a:spcPct val="90000"/>
              </a:lnSpc>
              <a:spcBef>
                <a:spcPts val="250"/>
              </a:spcBef>
              <a:buNone/>
            </a:pPr>
            <a:endParaRPr lang="en-GB" sz="1000" dirty="0">
              <a:solidFill>
                <a:srgbClr val="99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90000"/>
              </a:lnSpc>
              <a:spcBef>
                <a:spcPts val="450"/>
              </a:spcBef>
              <a:buNone/>
            </a:pP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Han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gav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befalinger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ved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Den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Hellige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Ånd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550"/>
              </a:spcBef>
              <a:buNone/>
            </a:pP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     Han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sto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fram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for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apostlene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550"/>
              </a:spcBef>
              <a:buNone/>
            </a:pP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           Han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gav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dem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klare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bevis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550"/>
              </a:spcBef>
              <a:buNone/>
            </a:pP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                 Han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talte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om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Guds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rike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550"/>
              </a:spcBef>
              <a:buNone/>
            </a:pP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                       Han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forberedte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dem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på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pinse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550"/>
              </a:spcBef>
              <a:buNone/>
            </a:pPr>
            <a:endParaRPr lang="en-GB" sz="1000" dirty="0">
              <a:solidFill>
                <a:srgbClr val="99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90000"/>
              </a:lnSpc>
              <a:spcBef>
                <a:spcPts val="550"/>
              </a:spcBef>
              <a:buNone/>
            </a:pP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Søndag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etter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Kristi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himmelfartsdag</a:t>
            </a:r>
            <a:endParaRPr lang="en-GB" sz="2000" dirty="0">
              <a:solidFill>
                <a:srgbClr val="99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90000"/>
              </a:lnSpc>
              <a:spcBef>
                <a:spcPts val="550"/>
              </a:spcBef>
              <a:buNone/>
            </a:pP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kalles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Søndag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før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pinse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550"/>
              </a:spcBef>
              <a:buNone/>
            </a:pPr>
            <a:endParaRPr lang="en-GB" sz="1000" dirty="0">
              <a:solidFill>
                <a:srgbClr val="99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90000"/>
              </a:lnSpc>
              <a:spcBef>
                <a:spcPts val="550"/>
              </a:spcBef>
              <a:buNone/>
            </a:pP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Flere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av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pinsehelgens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tekster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er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flyttet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til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b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en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periode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 med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tekster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om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menigheten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om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høsten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</p:txBody>
      </p:sp>
      <p:pic>
        <p:nvPicPr>
          <p:cNvPr id="15" name="Bild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36" y="80210"/>
            <a:ext cx="1552995" cy="1500189"/>
          </a:xfrm>
          <a:prstGeom prst="rect">
            <a:avLst/>
          </a:prstGeom>
        </p:spPr>
      </p:pic>
      <p:pic>
        <p:nvPicPr>
          <p:cNvPr id="16" name="Bild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45528">
            <a:off x="980371" y="221066"/>
            <a:ext cx="799046" cy="113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6383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 descr="http://www.frokenfraken.se/upload/old/042660_krans_miljogarden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314778">
            <a:off x="2862398" y="499313"/>
            <a:ext cx="6427127" cy="593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8" descr="https://lysthagen.files.wordpress.com/2011/11/st_paulia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0"/>
          <a:stretch/>
        </p:blipFill>
        <p:spPr bwMode="auto">
          <a:xfrm>
            <a:off x="9363105" y="3118377"/>
            <a:ext cx="936866" cy="7277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://www.tveast.dk/sites/default/files/styles/700px_width/public/vintergaekker.jpg?itok=CorIa0AB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15368" y="1767688"/>
            <a:ext cx="688570" cy="8471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2" descr="http://i754.photobucket.com/albums/xx181/hildhaug/IMG_8306-Edit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037175">
            <a:off x="8432886" y="5203409"/>
            <a:ext cx="1081500" cy="7051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Sylinder 2"/>
          <p:cNvSpPr txBox="1"/>
          <p:nvPr/>
        </p:nvSpPr>
        <p:spPr>
          <a:xfrm>
            <a:off x="8635954" y="122848"/>
            <a:ext cx="3460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 smtClean="0">
                <a:latin typeface="Century Gothic" panose="020B0502020202020204" pitchFamily="34" charset="0"/>
              </a:rPr>
              <a:t>Adventstiden</a:t>
            </a:r>
          </a:p>
          <a:p>
            <a:pPr algn="ctr"/>
            <a:r>
              <a:rPr lang="nb-NO" sz="1000" dirty="0">
                <a:latin typeface="Century Gothic" panose="020B0502020202020204" pitchFamily="34" charset="0"/>
              </a:rPr>
              <a:t>i</a:t>
            </a:r>
            <a:r>
              <a:rPr lang="nb-NO" sz="1000" dirty="0" smtClean="0">
                <a:latin typeface="Century Gothic" panose="020B0502020202020204" pitchFamily="34" charset="0"/>
              </a:rPr>
              <a:t>nnleder kirkeåret med lilla farge. Jesus rir inn i Jerusalem og hylles som en konge ved starten </a:t>
            </a:r>
            <a:br>
              <a:rPr lang="nb-NO" sz="1000" dirty="0" smtClean="0">
                <a:latin typeface="Century Gothic" panose="020B0502020202020204" pitchFamily="34" charset="0"/>
              </a:rPr>
            </a:br>
            <a:r>
              <a:rPr lang="nb-NO" sz="1000" dirty="0" smtClean="0">
                <a:latin typeface="Century Gothic" panose="020B0502020202020204" pitchFamily="34" charset="0"/>
              </a:rPr>
              <a:t>av kirkeåret. Slik innledes en kirkeårstid med forberedelser og forventninger frem mot jul.</a:t>
            </a:r>
            <a:endParaRPr lang="nb-NO" sz="1000" dirty="0">
              <a:latin typeface="Century Gothic" panose="020B0502020202020204" pitchFamily="34" charset="0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22569">
            <a:off x="7302260" y="392614"/>
            <a:ext cx="461314" cy="459265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7767354" y="407858"/>
            <a:ext cx="1058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800" i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Krokus er håpets </a:t>
            </a:r>
            <a:br>
              <a:rPr lang="nb-NO" sz="800" i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nb-NO" sz="800" i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blomst  med </a:t>
            </a:r>
            <a:br>
              <a:rPr lang="nb-NO" sz="800" i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nb-NO" sz="800" i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botens lilla farge.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9426097" y="2269938"/>
            <a:ext cx="267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 smtClean="0">
                <a:latin typeface="Century Gothic" panose="020B0502020202020204" pitchFamily="34" charset="0"/>
              </a:rPr>
              <a:t>Åpenbaringstiden</a:t>
            </a:r>
          </a:p>
          <a:p>
            <a:pPr algn="ctr"/>
            <a:r>
              <a:rPr lang="nb-NO" sz="1000" dirty="0" smtClean="0">
                <a:latin typeface="Century Gothic" panose="020B0502020202020204" pitchFamily="34" charset="0"/>
              </a:rPr>
              <a:t>er grønn for liv og vekst. Tekstene viser mer og mer av Jesus som sann Gud og sant menneske. Han kan gjøre oss </a:t>
            </a:r>
            <a:br>
              <a:rPr lang="nb-NO" sz="1000" dirty="0" smtClean="0">
                <a:latin typeface="Century Gothic" panose="020B0502020202020204" pitchFamily="34" charset="0"/>
              </a:rPr>
            </a:br>
            <a:r>
              <a:rPr lang="nb-NO" sz="1000" dirty="0" smtClean="0">
                <a:latin typeface="Century Gothic" panose="020B0502020202020204" pitchFamily="34" charset="0"/>
              </a:rPr>
              <a:t>til sanne mennesker.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9212092" y="3712283"/>
            <a:ext cx="28899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 smtClean="0">
                <a:latin typeface="Century Gothic" panose="020B0502020202020204" pitchFamily="34" charset="0"/>
              </a:rPr>
              <a:t>Fastetiden</a:t>
            </a:r>
          </a:p>
          <a:p>
            <a:pPr algn="ctr"/>
            <a:r>
              <a:rPr lang="nb-NO" sz="1050" dirty="0">
                <a:latin typeface="Century Gothic" panose="020B0502020202020204" pitchFamily="34" charset="0"/>
              </a:rPr>
              <a:t>h</a:t>
            </a:r>
            <a:r>
              <a:rPr lang="nb-NO" sz="1050" dirty="0" smtClean="0">
                <a:latin typeface="Century Gothic" panose="020B0502020202020204" pitchFamily="34" charset="0"/>
              </a:rPr>
              <a:t>ar botens lilla farge. Vi renses til å ta </a:t>
            </a:r>
            <a:br>
              <a:rPr lang="nb-NO" sz="1050" dirty="0" smtClean="0">
                <a:latin typeface="Century Gothic" panose="020B0502020202020204" pitchFamily="34" charset="0"/>
              </a:rPr>
            </a:br>
            <a:r>
              <a:rPr lang="nb-NO" sz="1050" dirty="0" smtClean="0">
                <a:latin typeface="Century Gothic" panose="020B0502020202020204" pitchFamily="34" charset="0"/>
              </a:rPr>
              <a:t>imot påskebudskapet. Våre påkjenninger knyttes sammen med Jesu prøvelser og fristelser, og hans seier kan gi oss seier.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10247064" y="3301786"/>
            <a:ext cx="1892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800" i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Pauli øye er lilla og har fått navn </a:t>
            </a:r>
            <a:br>
              <a:rPr lang="nb-NO" sz="800" i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nb-NO" sz="800" i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etter en av Paulus’ lidelser.</a:t>
            </a:r>
          </a:p>
        </p:txBody>
      </p:sp>
      <p:pic>
        <p:nvPicPr>
          <p:cNvPr id="14" name="Picture 12" descr="http://lh3.ggpht.com/_SMkiK54EmxQ/TH6OctTysmI/AAAAAAAAHW0/8zFW7Q2GLg8/DSC_0036%5B4%5D.jpg?imgmax=80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46220">
            <a:off x="9017287" y="4637823"/>
            <a:ext cx="801182" cy="54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kstSylinder 14"/>
          <p:cNvSpPr txBox="1"/>
          <p:nvPr/>
        </p:nvSpPr>
        <p:spPr>
          <a:xfrm>
            <a:off x="9614291" y="4752595"/>
            <a:ext cx="2548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800" i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Maria budskapsdag kommer ni måneder før jul. Den rene og hvite liljen har gledens farge.</a:t>
            </a:r>
          </a:p>
        </p:txBody>
      </p:sp>
      <p:sp>
        <p:nvSpPr>
          <p:cNvPr id="18" name="TekstSylinder 17"/>
          <p:cNvSpPr txBox="1"/>
          <p:nvPr/>
        </p:nvSpPr>
        <p:spPr>
          <a:xfrm>
            <a:off x="8470524" y="5898220"/>
            <a:ext cx="3649097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 smtClean="0">
                <a:latin typeface="Century Gothic" panose="020B0502020202020204" pitchFamily="34" charset="0"/>
              </a:rPr>
              <a:t>Påsketiden</a:t>
            </a:r>
          </a:p>
          <a:p>
            <a:pPr algn="ctr"/>
            <a:r>
              <a:rPr lang="nb-NO" sz="1100" dirty="0">
                <a:latin typeface="Century Gothic" panose="020B0502020202020204" pitchFamily="34" charset="0"/>
              </a:rPr>
              <a:t>e</a:t>
            </a:r>
            <a:r>
              <a:rPr lang="nb-NO" sz="1100" dirty="0" smtClean="0">
                <a:latin typeface="Century Gothic" panose="020B0502020202020204" pitchFamily="34" charset="0"/>
              </a:rPr>
              <a:t>r festtid med hvit farge. I førti dager viste Jesus seg for apostlene. Han ga dem sine befalinger og talte med dem om det som hører Guds rike til.</a:t>
            </a:r>
          </a:p>
        </p:txBody>
      </p:sp>
      <p:sp>
        <p:nvSpPr>
          <p:cNvPr id="19" name="TekstSylinder 18"/>
          <p:cNvSpPr txBox="1"/>
          <p:nvPr/>
        </p:nvSpPr>
        <p:spPr>
          <a:xfrm>
            <a:off x="6885805" y="6451981"/>
            <a:ext cx="1397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800" i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Den </a:t>
            </a:r>
            <a:r>
              <a:rPr lang="nb-NO" sz="800" i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hvite påskeliljen</a:t>
            </a:r>
            <a:br>
              <a:rPr lang="nb-NO" sz="800" i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nb-NO" sz="800" i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har festens </a:t>
            </a:r>
            <a:r>
              <a:rPr lang="nb-NO" sz="800" i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farge.</a:t>
            </a:r>
          </a:p>
        </p:txBody>
      </p:sp>
      <p:pic>
        <p:nvPicPr>
          <p:cNvPr id="20" name="Picture 10" descr="http://www.plantasjen.no/media/catalog/product/cache/2/image/1140x/9df78eab33525d08d6e5fb8d27136e95/1/0/100003538_1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343260">
            <a:off x="8496048" y="1120716"/>
            <a:ext cx="699016" cy="50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www.gifmania.no/Animerte-Gifs-Jul/Gif-Bilder-Julestjerne/Julestjerne-43084.gif"/>
          <p:cNvPicPr>
            <a:picLocks noChangeAspect="1" noChangeArrowheads="1" noCrop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5146" y="1293879"/>
            <a:ext cx="368516" cy="38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kstSylinder 23"/>
          <p:cNvSpPr txBox="1"/>
          <p:nvPr/>
        </p:nvSpPr>
        <p:spPr>
          <a:xfrm>
            <a:off x="9648687" y="1930842"/>
            <a:ext cx="2018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800" i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Snøklokkene bringer lysegrønt håp</a:t>
            </a:r>
            <a:br>
              <a:rPr lang="nb-NO" sz="800" i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nb-NO" sz="800" i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om </a:t>
            </a:r>
            <a:r>
              <a:rPr lang="nb-NO" sz="800" i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nytt liv og ny vekst.</a:t>
            </a:r>
            <a:endParaRPr lang="nb-NO" sz="800" i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kstSylinder 25"/>
          <p:cNvSpPr txBox="1"/>
          <p:nvPr/>
        </p:nvSpPr>
        <p:spPr>
          <a:xfrm>
            <a:off x="95202" y="5705515"/>
            <a:ext cx="2959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8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Treenighetssøndag har festens hvite farge. Resten av treenighetstiden har grønn farge for liv og vekst.</a:t>
            </a:r>
          </a:p>
        </p:txBody>
      </p:sp>
      <p:pic>
        <p:nvPicPr>
          <p:cNvPr id="30" name="Picture 2" descr="https://www.colourbox.dk/preview/3542853-clipping-path-a-sprig-of-holly-isolated-on-a-white-background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4948" y="3794542"/>
            <a:ext cx="677642" cy="70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://www.frisksomenfisk.com/sites/default/files/img/gronnsaker.jpg?618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39513" y="2252322"/>
            <a:ext cx="895899" cy="7687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kstSylinder 33"/>
          <p:cNvSpPr txBox="1"/>
          <p:nvPr/>
        </p:nvSpPr>
        <p:spPr>
          <a:xfrm>
            <a:off x="14824" y="5258908"/>
            <a:ext cx="3435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800" i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Tåreblomsten kalles også Kristi blodsdråpe. </a:t>
            </a:r>
            <a:r>
              <a:rPr lang="nb-NO" sz="800" i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nb-NO" sz="800" i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nb-NO" sz="800" i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På </a:t>
            </a:r>
            <a:r>
              <a:rPr lang="nb-NO" sz="800" i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Apostel-dagen minnes vi apostlenes vitnesbyrd og martyrium.</a:t>
            </a:r>
          </a:p>
        </p:txBody>
      </p:sp>
      <p:sp>
        <p:nvSpPr>
          <p:cNvPr id="35" name="TekstSylinder 34"/>
          <p:cNvSpPr txBox="1"/>
          <p:nvPr/>
        </p:nvSpPr>
        <p:spPr>
          <a:xfrm>
            <a:off x="55298" y="4421732"/>
            <a:ext cx="32095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 smtClean="0">
                <a:latin typeface="Century Gothic" panose="020B0502020202020204" pitchFamily="34" charset="0"/>
              </a:rPr>
              <a:t>Andre del av treenighetstiden</a:t>
            </a:r>
          </a:p>
          <a:p>
            <a:pPr algn="ctr"/>
            <a:r>
              <a:rPr lang="nb-NO" sz="1000" dirty="0">
                <a:latin typeface="Century Gothic" panose="020B0502020202020204" pitchFamily="34" charset="0"/>
              </a:rPr>
              <a:t>h</a:t>
            </a:r>
            <a:r>
              <a:rPr lang="nb-NO" sz="1000" dirty="0" smtClean="0">
                <a:latin typeface="Century Gothic" panose="020B0502020202020204" pitchFamily="34" charset="0"/>
              </a:rPr>
              <a:t>ar tekster om </a:t>
            </a:r>
            <a:r>
              <a:rPr lang="nb-NO" sz="1000" b="1" dirty="0" smtClean="0">
                <a:latin typeface="Century Gothic" panose="020B0502020202020204" pitchFamily="34" charset="0"/>
              </a:rPr>
              <a:t>livet i Guds rike</a:t>
            </a:r>
            <a:r>
              <a:rPr lang="nb-NO" sz="1000" dirty="0" smtClean="0">
                <a:latin typeface="Century Gothic" panose="020B0502020202020204" pitchFamily="34" charset="0"/>
              </a:rPr>
              <a:t>: </a:t>
            </a:r>
            <a:br>
              <a:rPr lang="nb-NO" sz="1000" dirty="0" smtClean="0">
                <a:latin typeface="Century Gothic" panose="020B0502020202020204" pitchFamily="34" charset="0"/>
              </a:rPr>
            </a:br>
            <a:r>
              <a:rPr lang="nb-NO" sz="1000" dirty="0" smtClean="0">
                <a:latin typeface="Century Gothic" panose="020B0502020202020204" pitchFamily="34" charset="0"/>
              </a:rPr>
              <a:t>om hvordan Gud leter, om et helt hjerte, </a:t>
            </a:r>
            <a:br>
              <a:rPr lang="nb-NO" sz="1000" dirty="0" smtClean="0">
                <a:latin typeface="Century Gothic" panose="020B0502020202020204" pitchFamily="34" charset="0"/>
              </a:rPr>
            </a:br>
            <a:r>
              <a:rPr lang="nb-NO" sz="1000" dirty="0" smtClean="0">
                <a:latin typeface="Century Gothic" panose="020B0502020202020204" pitchFamily="34" charset="0"/>
              </a:rPr>
              <a:t>om ikke å dømme, og om Guds tilgivelse og vår.</a:t>
            </a:r>
            <a:endParaRPr lang="nb-NO" sz="1100" dirty="0" smtClean="0">
              <a:latin typeface="Century Gothic" panose="020B0502020202020204" pitchFamily="34" charset="0"/>
            </a:endParaRPr>
          </a:p>
        </p:txBody>
      </p:sp>
      <p:sp>
        <p:nvSpPr>
          <p:cNvPr id="36" name="TekstSylinder 35"/>
          <p:cNvSpPr txBox="1"/>
          <p:nvPr/>
        </p:nvSpPr>
        <p:spPr>
          <a:xfrm>
            <a:off x="15194" y="3964078"/>
            <a:ext cx="2586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800" i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29. juli feires Olsok til minne om </a:t>
            </a:r>
            <a:r>
              <a:rPr lang="nb-NO" sz="800" i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Helligolavs</a:t>
            </a:r>
            <a:r>
              <a:rPr lang="nb-NO" sz="800" i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død. </a:t>
            </a:r>
            <a:br>
              <a:rPr lang="nb-NO" sz="800" i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nb-NO" sz="800" i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Kristtornbærene har blodets og martyriets farge.</a:t>
            </a:r>
          </a:p>
        </p:txBody>
      </p:sp>
      <p:sp>
        <p:nvSpPr>
          <p:cNvPr id="37" name="TekstSylinder 36"/>
          <p:cNvSpPr txBox="1"/>
          <p:nvPr/>
        </p:nvSpPr>
        <p:spPr>
          <a:xfrm>
            <a:off x="85252" y="3063599"/>
            <a:ext cx="2801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 smtClean="0">
                <a:latin typeface="Century Gothic" panose="020B0502020202020204" pitchFamily="34" charset="0"/>
              </a:rPr>
              <a:t>Tredje del av treenighetstiden</a:t>
            </a:r>
          </a:p>
          <a:p>
            <a:pPr algn="ctr"/>
            <a:r>
              <a:rPr lang="nb-NO" sz="1000" dirty="0" smtClean="0">
                <a:latin typeface="Century Gothic" panose="020B0502020202020204" pitchFamily="34" charset="0"/>
              </a:rPr>
              <a:t>har tekster om </a:t>
            </a:r>
            <a:r>
              <a:rPr lang="nb-NO" sz="1000" b="1" dirty="0" smtClean="0">
                <a:latin typeface="Century Gothic" panose="020B0502020202020204" pitchFamily="34" charset="0"/>
              </a:rPr>
              <a:t>livet i Guds menighet</a:t>
            </a:r>
            <a:r>
              <a:rPr lang="nb-NO" sz="1000" dirty="0" smtClean="0">
                <a:latin typeface="Century Gothic" panose="020B0502020202020204" pitchFamily="34" charset="0"/>
              </a:rPr>
              <a:t>; </a:t>
            </a:r>
            <a:br>
              <a:rPr lang="nb-NO" sz="1000" dirty="0" smtClean="0">
                <a:latin typeface="Century Gothic" panose="020B0502020202020204" pitchFamily="34" charset="0"/>
              </a:rPr>
            </a:br>
            <a:r>
              <a:rPr lang="nb-NO" sz="1000" dirty="0" smtClean="0">
                <a:latin typeface="Century Gothic" panose="020B0502020202020204" pitchFamily="34" charset="0"/>
              </a:rPr>
              <a:t>om tjenesten og talentene, om arbeidet </a:t>
            </a:r>
            <a:br>
              <a:rPr lang="nb-NO" sz="1000" dirty="0" smtClean="0">
                <a:latin typeface="Century Gothic" panose="020B0502020202020204" pitchFamily="34" charset="0"/>
              </a:rPr>
            </a:br>
            <a:r>
              <a:rPr lang="nb-NO" sz="1000" dirty="0" smtClean="0">
                <a:latin typeface="Century Gothic" panose="020B0502020202020204" pitchFamily="34" charset="0"/>
              </a:rPr>
              <a:t>i Guds vingård, og om kjærligheten.</a:t>
            </a:r>
            <a:endParaRPr lang="nb-NO" sz="1100" dirty="0" smtClean="0">
              <a:latin typeface="Century Gothic" panose="020B0502020202020204" pitchFamily="34" charset="0"/>
            </a:endParaRPr>
          </a:p>
        </p:txBody>
      </p:sp>
      <p:sp>
        <p:nvSpPr>
          <p:cNvPr id="38" name="TekstSylinder 37"/>
          <p:cNvSpPr txBox="1"/>
          <p:nvPr/>
        </p:nvSpPr>
        <p:spPr>
          <a:xfrm>
            <a:off x="95201" y="1328894"/>
            <a:ext cx="3090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 smtClean="0">
                <a:latin typeface="Century Gothic" panose="020B0502020202020204" pitchFamily="34" charset="0"/>
              </a:rPr>
              <a:t>Fjerde del av treenighetstiden</a:t>
            </a:r>
          </a:p>
          <a:p>
            <a:pPr algn="ctr"/>
            <a:r>
              <a:rPr lang="nb-NO" sz="1000" dirty="0" smtClean="0">
                <a:latin typeface="Century Gothic" panose="020B0502020202020204" pitchFamily="34" charset="0"/>
              </a:rPr>
              <a:t>har tekster om </a:t>
            </a:r>
            <a:r>
              <a:rPr lang="nb-NO" sz="1000" b="1" dirty="0" smtClean="0">
                <a:latin typeface="Century Gothic" panose="020B0502020202020204" pitchFamily="34" charset="0"/>
              </a:rPr>
              <a:t>livet i Guds verden</a:t>
            </a:r>
            <a:r>
              <a:rPr lang="nb-NO" sz="1000" dirty="0" smtClean="0">
                <a:latin typeface="Century Gothic" panose="020B0502020202020204" pitchFamily="34" charset="0"/>
              </a:rPr>
              <a:t>: om hva som er hans vilje, om vennskap og ekteskap og familie, om samfunn og rikdom, </a:t>
            </a:r>
            <a:br>
              <a:rPr lang="nb-NO" sz="1000" dirty="0" smtClean="0">
                <a:latin typeface="Century Gothic" panose="020B0502020202020204" pitchFamily="34" charset="0"/>
              </a:rPr>
            </a:br>
            <a:r>
              <a:rPr lang="nb-NO" sz="1000" dirty="0" smtClean="0">
                <a:latin typeface="Century Gothic" panose="020B0502020202020204" pitchFamily="34" charset="0"/>
              </a:rPr>
              <a:t>og om å leve ut det gode i ord og handling.</a:t>
            </a:r>
            <a:endParaRPr lang="nb-NO" sz="1100" dirty="0" smtClean="0">
              <a:latin typeface="Century Gothic" panose="020B0502020202020204" pitchFamily="34" charset="0"/>
            </a:endParaRPr>
          </a:p>
        </p:txBody>
      </p:sp>
      <p:sp>
        <p:nvSpPr>
          <p:cNvPr id="39" name="TekstSylinder 38"/>
          <p:cNvSpPr txBox="1"/>
          <p:nvPr/>
        </p:nvSpPr>
        <p:spPr>
          <a:xfrm>
            <a:off x="-10935" y="2349327"/>
            <a:ext cx="2249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800" i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Menigheten kan feire høsttakkefest </a:t>
            </a:r>
            <a:br>
              <a:rPr lang="nb-NO" sz="800" i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nb-NO" sz="800" i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når grøden høstes inn. </a:t>
            </a:r>
            <a:r>
              <a:rPr lang="nb-NO" sz="800" i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nb-NO" sz="800" i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nb-NO" sz="800" i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I </a:t>
            </a:r>
            <a:r>
              <a:rPr lang="nb-NO" sz="800" i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denne tiden har vi tre søndager om lidelse og oppstandelse og helbredelse.</a:t>
            </a:r>
          </a:p>
        </p:txBody>
      </p:sp>
      <p:sp>
        <p:nvSpPr>
          <p:cNvPr id="40" name="TekstSylinder 39"/>
          <p:cNvSpPr txBox="1"/>
          <p:nvPr/>
        </p:nvSpPr>
        <p:spPr>
          <a:xfrm>
            <a:off x="191286" y="795671"/>
            <a:ext cx="2974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800" i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I overgangen oktober-november kommer Bots- og bønnedag og Allehelgensdag. Lilla er den rensende lavendelens farge, og fredsliljen har festens farge.</a:t>
            </a:r>
          </a:p>
        </p:txBody>
      </p:sp>
      <p:sp>
        <p:nvSpPr>
          <p:cNvPr id="41" name="TekstSylinder 40"/>
          <p:cNvSpPr txBox="1"/>
          <p:nvPr/>
        </p:nvSpPr>
        <p:spPr>
          <a:xfrm>
            <a:off x="69275" y="122848"/>
            <a:ext cx="45815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 smtClean="0">
                <a:latin typeface="Century Gothic" panose="020B0502020202020204" pitchFamily="34" charset="0"/>
              </a:rPr>
              <a:t>Femte og siste del av treenighetstiden</a:t>
            </a:r>
          </a:p>
          <a:p>
            <a:pPr algn="ctr"/>
            <a:r>
              <a:rPr lang="nb-NO" sz="1000" dirty="0" smtClean="0">
                <a:latin typeface="Century Gothic" panose="020B0502020202020204" pitchFamily="34" charset="0"/>
              </a:rPr>
              <a:t>har tekster om å leve med regnskapsdagen i vente, og å vente</a:t>
            </a:r>
            <a:br>
              <a:rPr lang="nb-NO" sz="1000" dirty="0" smtClean="0">
                <a:latin typeface="Century Gothic" panose="020B0502020202020204" pitchFamily="34" charset="0"/>
              </a:rPr>
            </a:br>
            <a:r>
              <a:rPr lang="nb-NO" sz="1000" dirty="0" smtClean="0">
                <a:latin typeface="Century Gothic" panose="020B0502020202020204" pitchFamily="34" charset="0"/>
              </a:rPr>
              <a:t>med glede på </a:t>
            </a:r>
            <a:r>
              <a:rPr lang="nb-NO" sz="1000" smtClean="0">
                <a:latin typeface="Century Gothic" panose="020B0502020202020204" pitchFamily="34" charset="0"/>
              </a:rPr>
              <a:t>dagen når Jesus </a:t>
            </a:r>
            <a:r>
              <a:rPr lang="nb-NO" sz="1000" dirty="0" smtClean="0">
                <a:latin typeface="Century Gothic" panose="020B0502020202020204" pitchFamily="34" charset="0"/>
              </a:rPr>
              <a:t>kommer igjen som dommer og konge.</a:t>
            </a:r>
            <a:endParaRPr lang="nb-NO" sz="1100" dirty="0" smtClean="0">
              <a:latin typeface="Century Gothic" panose="020B0502020202020204" pitchFamily="34" charset="0"/>
            </a:endParaRPr>
          </a:p>
        </p:txBody>
      </p:sp>
      <p:sp>
        <p:nvSpPr>
          <p:cNvPr id="28" name="TekstSylinder 27"/>
          <p:cNvSpPr txBox="1"/>
          <p:nvPr/>
        </p:nvSpPr>
        <p:spPr>
          <a:xfrm>
            <a:off x="3244261" y="6279343"/>
            <a:ext cx="2147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800" i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Pinsedag </a:t>
            </a:r>
            <a:r>
              <a:rPr lang="nb-NO" sz="800" i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fikk disiplene Den hellige Ånd, «Tunger som av ild satte seg på hver av dem». Ildtoppen har den røde fargen til blodet, vitnesbyrdet og kjærligheten. </a:t>
            </a:r>
          </a:p>
        </p:txBody>
      </p:sp>
      <p:sp>
        <p:nvSpPr>
          <p:cNvPr id="16" name="TekstSylinder 15"/>
          <p:cNvSpPr txBox="1"/>
          <p:nvPr/>
        </p:nvSpPr>
        <p:spPr>
          <a:xfrm>
            <a:off x="9345432" y="5269789"/>
            <a:ext cx="2893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800" i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Fastetidens lilla farge fortsetter inn i «den stille uke» </a:t>
            </a:r>
            <a:r>
              <a:rPr lang="nb-NO" sz="800" i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nb-NO" sz="800" i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nb-NO" sz="800" i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med </a:t>
            </a:r>
            <a:r>
              <a:rPr lang="nb-NO" sz="800" i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Palmesøndag, Skjærtorsdag og Langfredag. </a:t>
            </a:r>
            <a:r>
              <a:rPr lang="nb-NO" sz="800" i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nb-NO" sz="800" i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nb-NO" sz="800" i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I  </a:t>
            </a:r>
            <a:r>
              <a:rPr lang="nb-NO" sz="800" i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pasjons-blomsten kan vi ane en tornekrone </a:t>
            </a:r>
            <a:r>
              <a:rPr lang="nb-NO" sz="800" i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nb-NO" sz="800" i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nb-NO" sz="800" i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og </a:t>
            </a:r>
            <a:r>
              <a:rPr lang="nb-NO" sz="800" i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tre nagler og fem sår.</a:t>
            </a:r>
          </a:p>
        </p:txBody>
      </p:sp>
      <p:sp>
        <p:nvSpPr>
          <p:cNvPr id="22" name="TekstSylinder 21"/>
          <p:cNvSpPr txBox="1"/>
          <p:nvPr/>
        </p:nvSpPr>
        <p:spPr>
          <a:xfrm>
            <a:off x="9123789" y="1213947"/>
            <a:ext cx="2258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800" i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Den hvite julestjernen har festens farge.</a:t>
            </a:r>
            <a:br>
              <a:rPr lang="nb-NO" sz="800" i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nb-NO" sz="800" i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Stefanus</a:t>
            </a:r>
            <a:r>
              <a:rPr lang="nb-NO" sz="800" i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minnes midt i julen, </a:t>
            </a:r>
            <a:br>
              <a:rPr lang="nb-NO" sz="800" i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nb-NO" sz="800" i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med martyriets røde farge.</a:t>
            </a:r>
          </a:p>
        </p:txBody>
      </p:sp>
      <p:pic>
        <p:nvPicPr>
          <p:cNvPr id="17" name="Picture 2" descr="http://2.bp.blogspot.com/-RTQAclkS8kQ/VStKpsZGB-I/AAAAAAAAHoc/ydihtPqiRj0/s1600/2015apr%2Bdk-8.jp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2338317">
            <a:off x="6508330" y="6301537"/>
            <a:ext cx="579480" cy="48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http://previews.123rf.com/images/scis65/scis651207/scis65120700022/14471625-lavender-flower-isolated-on-white-Stock-Photo-flowers.jpg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7663431">
            <a:off x="3347854" y="803500"/>
            <a:ext cx="525485" cy="63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http://www.jyskefotoklubber.dk/2004/fp_diplom5.jpg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9291331">
            <a:off x="3592919" y="587421"/>
            <a:ext cx="380342" cy="66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Bilde 47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99660">
            <a:off x="3257345" y="5025925"/>
            <a:ext cx="596038" cy="696300"/>
          </a:xfrm>
          <a:prstGeom prst="rect">
            <a:avLst/>
          </a:prstGeom>
        </p:spPr>
      </p:pic>
      <p:sp>
        <p:nvSpPr>
          <p:cNvPr id="43" name="TekstSylinder 42"/>
          <p:cNvSpPr txBox="1"/>
          <p:nvPr/>
        </p:nvSpPr>
        <p:spPr>
          <a:xfrm>
            <a:off x="9918679" y="6663093"/>
            <a:ext cx="20332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6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Harald Kaasa Hammer – Nøtterøy menighetsblad</a:t>
            </a:r>
            <a:endParaRPr lang="nb-NO" sz="6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7" name="Picture 4" descr="https://www.regjeringen.no/contentassets/53164582c4714d618687d3e02d943be7/kornaks-inn-pa-tunet-undersokelse-f-nilf.jpg?preset=twocolumn&amp;v=253540921"/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729554">
            <a:off x="3948528" y="879124"/>
            <a:ext cx="2416708" cy="10264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https://www.regjeringen.no/contentassets/53164582c4714d618687d3e02d943be7/kornaks-inn-pa-tunet-undersokelse-f-nilf.jpg?preset=twocolumn&amp;v=253540921"/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8959233">
            <a:off x="2611858" y="1969061"/>
            <a:ext cx="2416707" cy="10264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https://www.regjeringen.no/contentassets/53164582c4714d618687d3e02d943be7/kornaks-inn-pa-tunet-undersokelse-f-nilf.jpg?preset=twocolumn&amp;v=253540921"/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2455458" y="3171159"/>
            <a:ext cx="2416708" cy="10264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https://www.regjeringen.no/contentassets/53164582c4714d618687d3e02d943be7/kornaks-inn-pa-tunet-undersokelse-f-nilf.jpg?preset=twocolumn&amp;v=253540921"/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1989515">
            <a:off x="4223988" y="5083709"/>
            <a:ext cx="2416708" cy="10264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https://www.regjeringen.no/contentassets/53164582c4714d618687d3e02d943be7/kornaks-inn-pa-tunet-undersokelse-f-nilf.jpg?preset=twocolumn&amp;v=253540921"/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3231133">
            <a:off x="3392701" y="4776056"/>
            <a:ext cx="2416708" cy="10264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Bilde 53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075012">
            <a:off x="6477245" y="798503"/>
            <a:ext cx="851542" cy="847757"/>
          </a:xfrm>
          <a:prstGeom prst="rect">
            <a:avLst/>
          </a:prstGeom>
        </p:spPr>
      </p:pic>
      <p:pic>
        <p:nvPicPr>
          <p:cNvPr id="55" name="Bilde 54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097197">
            <a:off x="7065334" y="954315"/>
            <a:ext cx="733385" cy="730127"/>
          </a:xfrm>
          <a:prstGeom prst="rect">
            <a:avLst/>
          </a:prstGeom>
        </p:spPr>
      </p:pic>
      <p:pic>
        <p:nvPicPr>
          <p:cNvPr id="56" name="Bilde 55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22569">
            <a:off x="7222479" y="1359949"/>
            <a:ext cx="833589" cy="829885"/>
          </a:xfrm>
          <a:prstGeom prst="rect">
            <a:avLst/>
          </a:prstGeom>
        </p:spPr>
      </p:pic>
      <p:pic>
        <p:nvPicPr>
          <p:cNvPr id="57" name="Picture 10" descr="http://www.plantasjen.no/media/catalog/product/cache/2/image/1140x/9df78eab33525d08d6e5fb8d27136e95/1/0/100003538_1.jpg"/>
          <p:cNvPicPr>
            <a:picLocks noChangeAspect="1" noChangeArrowheads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054976">
            <a:off x="7540309" y="1765808"/>
            <a:ext cx="1311656" cy="84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ttp://www.gifmania.no/Animerte-Gifs-Jul/Gif-Bilder-Julestjerne/Julestjerne-43084.gif"/>
          <p:cNvPicPr>
            <a:picLocks noChangeAspect="1" noChangeArrowheads="1" noCrop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1718" y="2033653"/>
            <a:ext cx="584925" cy="61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8" descr="http://www.tveast.dk/sites/default/files/styles/700px_width/public/vintergaekker.jpg?itok=CorIa0AB"/>
          <p:cNvPicPr>
            <a:picLocks noChangeAspect="1" noChangeArrowheads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271420">
            <a:off x="8117889" y="2231641"/>
            <a:ext cx="990003" cy="13965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34" descr="https://lysthagen.files.wordpress.com/2011/11/sant_paulia.jpg"/>
          <p:cNvPicPr>
            <a:picLocks noChangeAspect="1" noChangeArrowheads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6665802">
            <a:off x="7645740" y="3464726"/>
            <a:ext cx="1904927" cy="11055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2" descr="http://lh3.ggpht.com/_SMkiK54EmxQ/TH6OctTysmI/AAAAAAAAHW0/8zFW7Q2GLg8/DSC_0036%5B4%5D.jpg?imgmax=800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46220">
            <a:off x="7771204" y="4158297"/>
            <a:ext cx="1194743" cy="80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32" descr="http://i754.photobucket.com/albums/xx181/hildhaug/IMG_8306-Edit.jpg"/>
          <p:cNvPicPr>
            <a:picLocks noChangeAspect="1" noChangeArrowheads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82"/>
          <a:stretch/>
        </p:blipFill>
        <p:spPr bwMode="auto">
          <a:xfrm rot="19090176">
            <a:off x="7079891" y="4558545"/>
            <a:ext cx="1694718" cy="11784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http://2.bp.blogspot.com/-RTQAclkS8kQ/VStKpsZGB-I/AAAAAAAAHoc/ydihtPqiRj0/s1600/2015apr%2Bdk-8.jpg"/>
          <p:cNvPicPr>
            <a:picLocks noChangeAspect="1" noChangeArrowheads="1"/>
          </p:cNvPicPr>
          <p:nvPr/>
        </p:nvPicPr>
        <p:blipFill rotWithShape="1"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2338317">
            <a:off x="6783819" y="4977856"/>
            <a:ext cx="943913" cy="79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http://2.bp.blogspot.com/-RTQAclkS8kQ/VStKpsZGB-I/AAAAAAAAHoc/ydihtPqiRj0/s1600/2015apr%2Bdk-8.jpg"/>
          <p:cNvPicPr>
            <a:picLocks noChangeAspect="1" noChangeArrowheads="1"/>
          </p:cNvPicPr>
          <p:nvPr/>
        </p:nvPicPr>
        <p:blipFill rotWithShape="1"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2338317">
            <a:off x="6588214" y="5459101"/>
            <a:ext cx="943913" cy="79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http://2.bp.blogspot.com/-RTQAclkS8kQ/VStKpsZGB-I/AAAAAAAAHoc/ydihtPqiRj0/s1600/2015apr%2Bdk-8.jpg"/>
          <p:cNvPicPr>
            <a:picLocks noChangeAspect="1" noChangeArrowheads="1"/>
          </p:cNvPicPr>
          <p:nvPr/>
        </p:nvPicPr>
        <p:blipFill rotWithShape="1"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2338317">
            <a:off x="6238753" y="5283357"/>
            <a:ext cx="943913" cy="79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Bilde 66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34141">
            <a:off x="4150620" y="4816740"/>
            <a:ext cx="914874" cy="999199"/>
          </a:xfrm>
          <a:prstGeom prst="rect">
            <a:avLst/>
          </a:prstGeom>
        </p:spPr>
      </p:pic>
      <p:pic>
        <p:nvPicPr>
          <p:cNvPr id="68" name="Picture 2" descr="https://www.colourbox.dk/preview/3542853-clipping-path-a-sprig-of-holly-isolated-on-a-white-background.jpg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3311" y="3487818"/>
            <a:ext cx="1362875" cy="142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 descr="http://www.frisksomenfisk.com/sites/default/files/img/gronnsaker.jpg?618"/>
          <p:cNvPicPr>
            <a:picLocks noChangeAspect="1" noChangeArrowheads="1"/>
          </p:cNvPicPr>
          <p:nvPr/>
        </p:nvPicPr>
        <p:blipFill rotWithShape="1"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94134" y="2040643"/>
            <a:ext cx="1345663" cy="11546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" descr="http://previews.123rf.com/images/scis65/scis651207/scis65120700022/14471625-lavender-flower-isolated-on-white-Stock-Photo-flowers.jpg"/>
          <p:cNvPicPr>
            <a:picLocks noChangeAspect="1" noChangeArrowheads="1"/>
          </p:cNvPicPr>
          <p:nvPr/>
        </p:nvPicPr>
        <p:blipFill rotWithShape="1"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7454891">
            <a:off x="4265716" y="793655"/>
            <a:ext cx="989018" cy="120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8" descr="http://www.jyskefotoklubber.dk/2004/fp_diplom5.jpg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9135626">
            <a:off x="4745908" y="489223"/>
            <a:ext cx="715844" cy="12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http://www.partyrama.eu/Images/Boys-Majestic-Crown-product-image-1.jpg"/>
          <p:cNvPicPr>
            <a:picLocks noChangeAspect="1" noChangeArrowheads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8912" y="-144312"/>
            <a:ext cx="1471798" cy="147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http://farm3.static.flickr.com/2627/3971421793_d2596e0bd9_m.jpg"/>
          <p:cNvPicPr>
            <a:picLocks noChangeAspect="1" noChangeArrowheads="1"/>
          </p:cNvPicPr>
          <p:nvPr/>
        </p:nvPicPr>
        <p:blipFill rotWithShape="1"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8912" y="6286430"/>
            <a:ext cx="822328" cy="6296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kstSylinder 74"/>
          <p:cNvSpPr txBox="1"/>
          <p:nvPr/>
        </p:nvSpPr>
        <p:spPr>
          <a:xfrm>
            <a:off x="4040071" y="2637708"/>
            <a:ext cx="40664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dirty="0" smtClean="0">
                <a:latin typeface="Century Gothic" panose="020B0502020202020204" pitchFamily="34" charset="0"/>
              </a:rPr>
              <a:t>Kirkeåret</a:t>
            </a:r>
          </a:p>
          <a:p>
            <a:pPr algn="ctr"/>
            <a:r>
              <a:rPr lang="nb-NO" sz="2400" dirty="0" smtClean="0">
                <a:latin typeface="Century Gothic" panose="020B0502020202020204" pitchFamily="34" charset="0"/>
              </a:rPr>
              <a:t>- en krans av </a:t>
            </a:r>
            <a:br>
              <a:rPr lang="nb-NO" sz="2400" dirty="0" smtClean="0">
                <a:latin typeface="Century Gothic" panose="020B0502020202020204" pitchFamily="34" charset="0"/>
              </a:rPr>
            </a:br>
            <a:r>
              <a:rPr lang="nb-NO" sz="2400" dirty="0" smtClean="0">
                <a:latin typeface="Century Gothic" panose="020B0502020202020204" pitchFamily="34" charset="0"/>
              </a:rPr>
              <a:t>meningsfylte dager</a:t>
            </a:r>
            <a:endParaRPr lang="nb-NO" sz="1050" dirty="0">
              <a:latin typeface="Century Gothic" panose="020B0502020202020204" pitchFamily="34" charset="0"/>
            </a:endParaRPr>
          </a:p>
        </p:txBody>
      </p:sp>
      <p:sp>
        <p:nvSpPr>
          <p:cNvPr id="73" name="TekstSylinder 72"/>
          <p:cNvSpPr txBox="1"/>
          <p:nvPr/>
        </p:nvSpPr>
        <p:spPr>
          <a:xfrm>
            <a:off x="-123536" y="6116131"/>
            <a:ext cx="3517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dirty="0" smtClean="0">
                <a:latin typeface="Century Gothic" panose="020B0502020202020204" pitchFamily="34" charset="0"/>
              </a:rPr>
              <a:t>Jesus bygger Guds rike midt i denne verden.  </a:t>
            </a:r>
          </a:p>
          <a:p>
            <a:pPr algn="ctr"/>
            <a:r>
              <a:rPr lang="nb-NO" sz="1600" dirty="0" smtClean="0">
                <a:latin typeface="Century Gothic" panose="020B0502020202020204" pitchFamily="34" charset="0"/>
              </a:rPr>
              <a:t>Første del av treenighetstiden </a:t>
            </a:r>
            <a:r>
              <a:rPr lang="nb-NO" sz="1000" dirty="0" smtClean="0">
                <a:latin typeface="Century Gothic" panose="020B0502020202020204" pitchFamily="34" charset="0"/>
              </a:rPr>
              <a:t>handler om hvordan Jesus gjør oss til disipler.</a:t>
            </a:r>
          </a:p>
        </p:txBody>
      </p:sp>
      <p:pic>
        <p:nvPicPr>
          <p:cNvPr id="76" name="Picture 4" descr="https://www.regjeringen.no/contentassets/53164582c4714d618687d3e02d943be7/kornaks-inn-pa-tunet-undersokelse-f-nilf.jpg?preset=twocolumn&amp;v=253540921"/>
          <p:cNvPicPr>
            <a:picLocks noChangeAspect="1" noChangeArrowheads="1"/>
          </p:cNvPicPr>
          <p:nvPr/>
        </p:nvPicPr>
        <p:blipFill rotWithShape="1"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999884">
            <a:off x="2829520" y="5682027"/>
            <a:ext cx="1490602" cy="4688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http://2.bp.blogspot.com/-RTQAclkS8kQ/VStKpsZGB-I/AAAAAAAAHoc/ydihtPqiRj0/s1600/2015apr%2Bdk-8.jpg"/>
          <p:cNvPicPr>
            <a:picLocks noChangeAspect="1" noChangeArrowheads="1"/>
          </p:cNvPicPr>
          <p:nvPr/>
        </p:nvPicPr>
        <p:blipFill rotWithShape="1"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 flipH="1">
            <a:off x="5097128" y="5460982"/>
            <a:ext cx="1255962" cy="51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http://farm3.static.flickr.com/2627/3971421793_d2596e0bd9_m.jpg"/>
          <p:cNvPicPr>
            <a:picLocks noChangeAspect="1" noChangeArrowheads="1"/>
          </p:cNvPicPr>
          <p:nvPr/>
        </p:nvPicPr>
        <p:blipFill rotWithShape="1"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59191" y="4889995"/>
            <a:ext cx="1039717" cy="15644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TekstSylinder 77"/>
          <p:cNvSpPr txBox="1"/>
          <p:nvPr/>
        </p:nvSpPr>
        <p:spPr>
          <a:xfrm>
            <a:off x="7362421" y="5914217"/>
            <a:ext cx="63876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600" i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HKH 2016</a:t>
            </a:r>
          </a:p>
        </p:txBody>
      </p:sp>
      <p:pic>
        <p:nvPicPr>
          <p:cNvPr id="79" name="Picture 2" descr="http://2.bp.blogspot.com/-RTQAclkS8kQ/VStKpsZGB-I/AAAAAAAAHoc/ydihtPqiRj0/s1600/2015apr%2Bdk-8.jpg"/>
          <p:cNvPicPr>
            <a:picLocks noChangeAspect="1" noChangeArrowheads="1"/>
          </p:cNvPicPr>
          <p:nvPr/>
        </p:nvPicPr>
        <p:blipFill rotWithShape="1"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2338317" flipH="1">
            <a:off x="3950574" y="5734292"/>
            <a:ext cx="415308" cy="33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10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3" grpId="0"/>
      <p:bldP spid="15" grpId="0"/>
      <p:bldP spid="18" grpId="0"/>
      <p:bldP spid="19" grpId="0"/>
      <p:bldP spid="24" grpId="0"/>
      <p:bldP spid="26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28" grpId="0"/>
      <p:bldP spid="16" grpId="0"/>
      <p:bldP spid="22" grpId="0"/>
      <p:bldP spid="73" grpId="0"/>
      <p:bldP spid="7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128336" y="1732547"/>
            <a:ext cx="1928812" cy="5005137"/>
          </a:xfrm>
          <a:prstGeom prst="rect">
            <a:avLst/>
          </a:prstGeom>
          <a:noFill/>
          <a:ln w="9360">
            <a:solidFill>
              <a:srgbClr val="808080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>
              <a:lnSpc>
                <a:spcPct val="68000"/>
              </a:lnSpc>
              <a:spcBef>
                <a:spcPts val="8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1pPr>
            <a:lvl2pPr marL="742950" indent="-285750">
              <a:lnSpc>
                <a:spcPct val="68000"/>
              </a:lnSpc>
              <a:spcBef>
                <a:spcPts val="7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2pPr>
            <a:lvl3pPr marL="1143000" indent="-228600">
              <a:lnSpc>
                <a:spcPct val="68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3pPr>
            <a:lvl4pPr marL="1600200" indent="-228600">
              <a:lnSpc>
                <a:spcPct val="68000"/>
              </a:lnSpc>
              <a:spcBef>
                <a:spcPts val="5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4pPr>
            <a:lvl5pPr marL="2057400" indent="-228600">
              <a:lnSpc>
                <a:spcPct val="68000"/>
              </a:lnSpc>
              <a:spcBef>
                <a:spcPts val="5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5pPr>
            <a:lvl6pPr marL="25146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6pPr>
            <a:lvl7pPr marL="29718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7pPr>
            <a:lvl8pPr marL="34290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8pPr>
            <a:lvl9pPr marL="38862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500"/>
              </a:spcBef>
              <a:buClr>
                <a:srgbClr val="990000"/>
              </a:buClr>
              <a:buNone/>
            </a:pPr>
            <a:r>
              <a:rPr lang="en-GB" sz="2000" dirty="0" err="1" smtClean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Noen</a:t>
            </a:r>
            <a:r>
              <a:rPr lang="en-GB" sz="2000" dirty="0" smtClean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trekk</a:t>
            </a:r>
            <a:r>
              <a:rPr lang="en-GB" sz="20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ved</a:t>
            </a:r>
            <a:r>
              <a:rPr lang="en-GB" sz="20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hver</a:t>
            </a:r>
            <a:r>
              <a:rPr lang="en-GB" sz="20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av</a:t>
            </a:r>
            <a:r>
              <a:rPr lang="en-GB" sz="20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kirke-årstidene</a:t>
            </a:r>
            <a:endParaRPr lang="en-GB" sz="2000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990000"/>
              </a:buClr>
              <a:buNone/>
            </a:pPr>
            <a:endParaRPr lang="en-GB" sz="2000" dirty="0">
              <a:solidFill>
                <a:srgbClr val="99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F8F8F8"/>
              </a:buClr>
              <a:buNone/>
            </a:pPr>
            <a:r>
              <a:rPr lang="en-GB" sz="2000" dirty="0" err="1">
                <a:solidFill>
                  <a:schemeClr val="bg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Adventstiden</a:t>
            </a:r>
            <a:endParaRPr lang="en-GB" sz="2000" dirty="0">
              <a:solidFill>
                <a:schemeClr val="bg1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F8F8F8"/>
              </a:buClr>
              <a:buNone/>
            </a:pPr>
            <a:r>
              <a:rPr lang="en-GB" sz="2000" dirty="0" err="1">
                <a:solidFill>
                  <a:schemeClr val="bg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Åpenbarings-tiden</a:t>
            </a:r>
            <a:endParaRPr lang="en-GB" sz="2000" dirty="0">
              <a:solidFill>
                <a:schemeClr val="bg1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F8F8F8"/>
              </a:buClr>
              <a:buNone/>
            </a:pPr>
            <a:r>
              <a:rPr lang="en-GB" sz="2000" dirty="0" err="1">
                <a:solidFill>
                  <a:schemeClr val="bg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Fastetiden</a:t>
            </a:r>
            <a:endParaRPr lang="en-GB" sz="2000" dirty="0">
              <a:solidFill>
                <a:schemeClr val="bg1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990000"/>
              </a:buClr>
              <a:buNone/>
            </a:pPr>
            <a:r>
              <a:rPr lang="en-GB" sz="2000" dirty="0" err="1">
                <a:solidFill>
                  <a:schemeClr val="bg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Påsketiden</a:t>
            </a:r>
            <a:endParaRPr lang="en-GB" sz="2000" dirty="0">
              <a:solidFill>
                <a:schemeClr val="bg1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F8F8F8"/>
              </a:buClr>
              <a:buNone/>
            </a:pPr>
            <a:r>
              <a:rPr lang="en-GB" sz="20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Treenighets-tiden</a:t>
            </a:r>
            <a:endParaRPr lang="en-GB" sz="2000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>
              <a:lnSpc>
                <a:spcPct val="90000"/>
              </a:lnSpc>
              <a:spcBef>
                <a:spcPts val="550"/>
              </a:spcBef>
              <a:buNone/>
            </a:pPr>
            <a:endParaRPr lang="en-GB" sz="18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1508" name="Text Box 71"/>
          <p:cNvSpPr txBox="1">
            <a:spLocks noChangeArrowheads="1"/>
          </p:cNvSpPr>
          <p:nvPr/>
        </p:nvSpPr>
        <p:spPr bwMode="auto">
          <a:xfrm>
            <a:off x="3881439" y="172641"/>
            <a:ext cx="6573837" cy="38883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lnSpc>
                <a:spcPct val="68000"/>
              </a:lnSpc>
              <a:spcBef>
                <a:spcPts val="8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1pPr>
            <a:lvl2pPr marL="742950" indent="-285750">
              <a:lnSpc>
                <a:spcPct val="68000"/>
              </a:lnSpc>
              <a:spcBef>
                <a:spcPts val="7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2pPr>
            <a:lvl3pPr marL="1143000" indent="-228600">
              <a:lnSpc>
                <a:spcPct val="68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3pPr>
            <a:lvl4pPr marL="1600200" indent="-228600">
              <a:lnSpc>
                <a:spcPct val="68000"/>
              </a:lnSpc>
              <a:spcBef>
                <a:spcPts val="5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4pPr>
            <a:lvl5pPr marL="2057400" indent="-228600">
              <a:lnSpc>
                <a:spcPct val="68000"/>
              </a:lnSpc>
              <a:spcBef>
                <a:spcPts val="5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5pPr>
            <a:lvl6pPr marL="25146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6pPr>
            <a:lvl7pPr marL="29718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7pPr>
            <a:lvl8pPr marL="34290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8pPr>
            <a:lvl9pPr marL="38862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500"/>
              </a:spcBef>
              <a:buClr>
                <a:srgbClr val="990000"/>
              </a:buClr>
              <a:buNone/>
            </a:pPr>
            <a:r>
              <a:rPr lang="en-GB" sz="16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Se </a:t>
            </a:r>
            <a:r>
              <a:rPr lang="en-GB" sz="16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foredraget</a:t>
            </a:r>
            <a:r>
              <a:rPr lang="en-GB" sz="16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om </a:t>
            </a:r>
            <a:r>
              <a:rPr lang="en-GB" sz="1600" dirty="0" err="1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Tekstboken</a:t>
            </a:r>
            <a:endParaRPr lang="en-GB" sz="1600" dirty="0">
              <a:solidFill>
                <a:srgbClr val="99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8570" y="1109300"/>
            <a:ext cx="2125663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36" y="80210"/>
            <a:ext cx="1552995" cy="1500189"/>
          </a:xfrm>
          <a:prstGeom prst="rect">
            <a:avLst/>
          </a:prstGeom>
        </p:spPr>
      </p:pic>
      <p:pic>
        <p:nvPicPr>
          <p:cNvPr id="15" name="Bild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45528">
            <a:off x="980371" y="221066"/>
            <a:ext cx="799046" cy="113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8086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6200" y="0"/>
            <a:ext cx="69570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2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3283414" y="1580399"/>
            <a:ext cx="8488712" cy="50006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>
              <a:lnSpc>
                <a:spcPct val="68000"/>
              </a:lnSpc>
              <a:spcBef>
                <a:spcPts val="8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1pPr>
            <a:lvl2pPr marL="742950" indent="-285750">
              <a:lnSpc>
                <a:spcPct val="68000"/>
              </a:lnSpc>
              <a:spcBef>
                <a:spcPts val="7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2pPr>
            <a:lvl3pPr marL="1143000" indent="-228600">
              <a:lnSpc>
                <a:spcPct val="68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3pPr>
            <a:lvl4pPr marL="1600200" indent="-228600">
              <a:lnSpc>
                <a:spcPct val="68000"/>
              </a:lnSpc>
              <a:spcBef>
                <a:spcPts val="5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4pPr>
            <a:lvl5pPr marL="2057400" indent="-228600">
              <a:lnSpc>
                <a:spcPct val="68000"/>
              </a:lnSpc>
              <a:spcBef>
                <a:spcPts val="5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5pPr>
            <a:lvl6pPr marL="25146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6pPr>
            <a:lvl7pPr marL="29718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7pPr>
            <a:lvl8pPr marL="34290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8pPr>
            <a:lvl9pPr marL="38862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Clr>
                <a:srgbClr val="990000"/>
              </a:buClr>
              <a:buNone/>
            </a:pPr>
            <a:r>
              <a:rPr lang="en-GB" sz="24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Søndag</a:t>
            </a:r>
            <a:r>
              <a:rPr lang="en-GB" sz="24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4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er</a:t>
            </a:r>
            <a:r>
              <a:rPr lang="en-GB" sz="24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4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ukentlig</a:t>
            </a:r>
            <a:r>
              <a:rPr lang="en-GB" sz="24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4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fridag</a:t>
            </a:r>
            <a:endParaRPr lang="en-GB" sz="2400" dirty="0">
              <a:solidFill>
                <a:srgbClr val="99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450"/>
              </a:spcBef>
              <a:buClr>
                <a:srgbClr val="990000"/>
              </a:buClr>
              <a:buNone/>
            </a:pP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I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revolusjonens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Frankrike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forsøkte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de en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tid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med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ti-dagers-uke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, </a:t>
            </a:r>
          </a:p>
          <a:p>
            <a:pPr>
              <a:lnSpc>
                <a:spcPct val="100000"/>
              </a:lnSpc>
              <a:spcBef>
                <a:spcPts val="450"/>
              </a:spcBef>
              <a:buClr>
                <a:srgbClr val="990000"/>
              </a:buClr>
              <a:buNone/>
            </a:pP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men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måtte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avblåse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prosjektet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på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grunn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av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svekket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arbeidsinnsats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990000"/>
              </a:buClr>
              <a:buNone/>
            </a:pPr>
            <a:r>
              <a:rPr lang="en-GB" sz="24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I </a:t>
            </a:r>
            <a:r>
              <a:rPr lang="en-GB" sz="24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tillegg</a:t>
            </a:r>
            <a:r>
              <a:rPr lang="en-GB" sz="24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4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til</a:t>
            </a:r>
            <a:r>
              <a:rPr lang="en-GB" sz="24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4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søndagsfri</a:t>
            </a:r>
            <a:r>
              <a:rPr lang="en-GB" sz="24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en-GB" sz="24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har</a:t>
            </a:r>
            <a:r>
              <a:rPr lang="en-GB" sz="24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vi </a:t>
            </a:r>
            <a:r>
              <a:rPr lang="en-GB" sz="24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fri</a:t>
            </a:r>
            <a:r>
              <a:rPr lang="en-GB" sz="24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4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på</a:t>
            </a:r>
            <a:r>
              <a:rPr lang="en-GB" sz="24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4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åtte</a:t>
            </a:r>
            <a:r>
              <a:rPr lang="en-GB" sz="24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4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helligdager</a:t>
            </a:r>
            <a:r>
              <a:rPr lang="en-GB" sz="24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990000"/>
              </a:buClr>
              <a:buNone/>
            </a:pPr>
            <a:r>
              <a:rPr lang="en-GB" sz="24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JUL				PÅSKE			PINSE</a:t>
            </a:r>
          </a:p>
          <a:p>
            <a:pPr>
              <a:lnSpc>
                <a:spcPct val="100000"/>
              </a:lnSpc>
              <a:spcBef>
                <a:spcPts val="450"/>
              </a:spcBef>
              <a:buClr>
                <a:srgbClr val="990000"/>
              </a:buClr>
              <a:buNone/>
            </a:pP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(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Julaften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)			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Skjærtorsdag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		</a:t>
            </a:r>
            <a:r>
              <a:rPr lang="en-GB" sz="18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Andre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pinsedag</a:t>
            </a:r>
            <a:endParaRPr lang="en-GB" sz="1800" dirty="0">
              <a:solidFill>
                <a:srgbClr val="99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450"/>
              </a:spcBef>
              <a:buClr>
                <a:srgbClr val="990000"/>
              </a:buClr>
              <a:buNone/>
            </a:pP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Første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				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Langfredag</a:t>
            </a:r>
            <a:endParaRPr lang="en-GB" sz="1800" dirty="0">
              <a:solidFill>
                <a:srgbClr val="99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450"/>
              </a:spcBef>
              <a:buClr>
                <a:srgbClr val="990000"/>
              </a:buClr>
              <a:buNone/>
            </a:pP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og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Andre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juledag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	</a:t>
            </a:r>
            <a:r>
              <a:rPr lang="en-GB" sz="18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Andre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påskedag</a:t>
            </a:r>
            <a:endParaRPr lang="en-GB" sz="1800" dirty="0">
              <a:solidFill>
                <a:srgbClr val="99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450"/>
              </a:spcBef>
              <a:buClr>
                <a:srgbClr val="990000"/>
              </a:buClr>
              <a:buNone/>
            </a:pP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Nyttårsdag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			</a:t>
            </a:r>
          </a:p>
          <a:p>
            <a:pPr>
              <a:lnSpc>
                <a:spcPct val="100000"/>
              </a:lnSpc>
              <a:spcBef>
                <a:spcPts val="450"/>
              </a:spcBef>
              <a:buClr>
                <a:srgbClr val="990000"/>
              </a:buClr>
              <a:buNone/>
            </a:pPr>
            <a:r>
              <a:rPr lang="en-GB" sz="24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+ Kristi </a:t>
            </a:r>
            <a:r>
              <a:rPr lang="en-GB" sz="24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himmelfartsdag</a:t>
            </a:r>
            <a:r>
              <a:rPr lang="en-GB" sz="24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4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- </a:t>
            </a:r>
            <a:r>
              <a:rPr lang="en-GB" sz="1800" dirty="0" err="1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torsdag</a:t>
            </a:r>
            <a:r>
              <a:rPr lang="en-GB" sz="18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40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dager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etter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påskedag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rgbClr val="990000"/>
              </a:buClr>
              <a:buNone/>
            </a:pPr>
            <a:endParaRPr lang="en-GB" sz="1200" dirty="0">
              <a:solidFill>
                <a:srgbClr val="99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990000"/>
              </a:buClr>
              <a:buNone/>
            </a:pP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I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tillegg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har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mange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vestfoldinger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fri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990000"/>
              </a:buClr>
              <a:buNone/>
            </a:pP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Sankthansdag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24.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juni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–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helgendagen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for Sankt Johannes 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  <a:sym typeface="Wingdings" panose="05000000000000000000" pitchFamily="2" charset="2"/>
              </a:rPr>
              <a:t></a:t>
            </a:r>
            <a:endParaRPr lang="en-GB" sz="1800" dirty="0">
              <a:solidFill>
                <a:srgbClr val="99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810000" y="214314"/>
            <a:ext cx="6643688" cy="12858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46800" rIns="90000" bIns="46800"/>
          <a:lstStyle>
            <a:lvl1pPr marL="334963" indent="-334963">
              <a:lnSpc>
                <a:spcPct val="68000"/>
              </a:lnSpc>
              <a:spcBef>
                <a:spcPts val="8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•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32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1pPr>
            <a:lvl2pPr marL="742950" indent="-285750">
              <a:lnSpc>
                <a:spcPct val="68000"/>
              </a:lnSpc>
              <a:spcBef>
                <a:spcPts val="7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–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8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2pPr>
            <a:lvl3pPr marL="1143000" indent="-228600">
              <a:lnSpc>
                <a:spcPct val="68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•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4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3pPr>
            <a:lvl4pPr marL="1600200" indent="-228600">
              <a:lnSpc>
                <a:spcPct val="68000"/>
              </a:lnSpc>
              <a:spcBef>
                <a:spcPts val="5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–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4pPr>
            <a:lvl5pPr marL="2057400" indent="-228600">
              <a:lnSpc>
                <a:spcPct val="68000"/>
              </a:lnSpc>
              <a:spcBef>
                <a:spcPts val="5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5pPr>
            <a:lvl6pPr marL="25146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6pPr>
            <a:lvl7pPr marL="29718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7pPr>
            <a:lvl8pPr marL="34290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8pPr>
            <a:lvl9pPr marL="38862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50"/>
              </a:spcBef>
              <a:buClr>
                <a:srgbClr val="000062"/>
              </a:buClr>
              <a:buNone/>
            </a:pPr>
            <a:endParaRPr lang="en-GB" sz="800" dirty="0">
              <a:solidFill>
                <a:srgbClr val="000062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  <a:buClr>
                <a:srgbClr val="000062"/>
              </a:buClr>
              <a:buNone/>
            </a:pPr>
            <a:r>
              <a:rPr lang="en-GB" sz="2400" dirty="0" err="1">
                <a:solidFill>
                  <a:srgbClr val="000062"/>
                </a:solidFill>
                <a:latin typeface="Century Gothic" charset="0"/>
                <a:ea typeface="Century Gothic" charset="0"/>
                <a:cs typeface="Century Gothic" charset="0"/>
              </a:rPr>
              <a:t>Alle</a:t>
            </a:r>
            <a:r>
              <a:rPr lang="en-GB" sz="2400" dirty="0">
                <a:solidFill>
                  <a:srgbClr val="000062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400" dirty="0" err="1">
                <a:solidFill>
                  <a:srgbClr val="000062"/>
                </a:solidFill>
                <a:latin typeface="Century Gothic" charset="0"/>
                <a:ea typeface="Century Gothic" charset="0"/>
                <a:cs typeface="Century Gothic" charset="0"/>
              </a:rPr>
              <a:t>nordmenn</a:t>
            </a:r>
            <a:r>
              <a:rPr lang="en-GB" sz="2400" dirty="0">
                <a:solidFill>
                  <a:srgbClr val="000062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400" dirty="0" err="1">
                <a:solidFill>
                  <a:srgbClr val="000062"/>
                </a:solidFill>
                <a:latin typeface="Century Gothic" charset="0"/>
                <a:ea typeface="Century Gothic" charset="0"/>
                <a:cs typeface="Century Gothic" charset="0"/>
              </a:rPr>
              <a:t>berøres</a:t>
            </a:r>
            <a:r>
              <a:rPr lang="en-GB" sz="2400" dirty="0">
                <a:solidFill>
                  <a:srgbClr val="000062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400" dirty="0" err="1">
                <a:solidFill>
                  <a:srgbClr val="000062"/>
                </a:solidFill>
                <a:latin typeface="Century Gothic" charset="0"/>
                <a:ea typeface="Century Gothic" charset="0"/>
                <a:cs typeface="Century Gothic" charset="0"/>
              </a:rPr>
              <a:t>av</a:t>
            </a:r>
            <a:r>
              <a:rPr lang="en-GB" sz="2400" dirty="0">
                <a:solidFill>
                  <a:srgbClr val="000062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400" dirty="0" err="1">
                <a:solidFill>
                  <a:srgbClr val="000062"/>
                </a:solidFill>
                <a:latin typeface="Century Gothic" charset="0"/>
                <a:ea typeface="Century Gothic" charset="0"/>
                <a:cs typeface="Century Gothic" charset="0"/>
              </a:rPr>
              <a:t>kirkeåret</a:t>
            </a:r>
            <a:r>
              <a:rPr lang="en-GB" sz="2400" dirty="0">
                <a:solidFill>
                  <a:srgbClr val="000062"/>
                </a:solidFill>
                <a:latin typeface="Century Gothic" charset="0"/>
                <a:ea typeface="Century Gothic" charset="0"/>
                <a:cs typeface="Century Gothic" charset="0"/>
              </a:rPr>
              <a:t>:</a:t>
            </a:r>
          </a:p>
          <a:p>
            <a:pPr algn="ctr">
              <a:lnSpc>
                <a:spcPct val="100000"/>
              </a:lnSpc>
              <a:spcBef>
                <a:spcPts val="550"/>
              </a:spcBef>
              <a:buClr>
                <a:srgbClr val="000062"/>
              </a:buClr>
              <a:buNone/>
            </a:pPr>
            <a:r>
              <a:rPr lang="en-GB" sz="2000" dirty="0">
                <a:solidFill>
                  <a:srgbClr val="000062"/>
                </a:solidFill>
                <a:latin typeface="Century Gothic" charset="0"/>
                <a:ea typeface="Century Gothic" charset="0"/>
                <a:cs typeface="Century Gothic" charset="0"/>
              </a:rPr>
              <a:t>60 </a:t>
            </a:r>
            <a:r>
              <a:rPr lang="en-GB" sz="2000" dirty="0" err="1">
                <a:solidFill>
                  <a:srgbClr val="000062"/>
                </a:solidFill>
                <a:latin typeface="Century Gothic" charset="0"/>
                <a:ea typeface="Century Gothic" charset="0"/>
                <a:cs typeface="Century Gothic" charset="0"/>
              </a:rPr>
              <a:t>fridager</a:t>
            </a:r>
            <a:r>
              <a:rPr lang="en-GB" sz="2000" dirty="0">
                <a:solidFill>
                  <a:srgbClr val="000062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000062"/>
                </a:solidFill>
                <a:latin typeface="Century Gothic" charset="0"/>
                <a:ea typeface="Century Gothic" charset="0"/>
                <a:cs typeface="Century Gothic" charset="0"/>
              </a:rPr>
              <a:t>er</a:t>
            </a:r>
            <a:r>
              <a:rPr lang="en-GB" sz="2000" dirty="0">
                <a:solidFill>
                  <a:srgbClr val="000062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000062"/>
                </a:solidFill>
                <a:latin typeface="Century Gothic" charset="0"/>
                <a:ea typeface="Century Gothic" charset="0"/>
                <a:cs typeface="Century Gothic" charset="0"/>
              </a:rPr>
              <a:t>styrt</a:t>
            </a:r>
            <a:r>
              <a:rPr lang="en-GB" sz="2000" dirty="0">
                <a:solidFill>
                  <a:srgbClr val="000062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000062"/>
                </a:solidFill>
                <a:latin typeface="Century Gothic" charset="0"/>
                <a:ea typeface="Century Gothic" charset="0"/>
                <a:cs typeface="Century Gothic" charset="0"/>
              </a:rPr>
              <a:t>av</a:t>
            </a:r>
            <a:r>
              <a:rPr lang="en-GB" sz="2000" dirty="0">
                <a:solidFill>
                  <a:srgbClr val="000062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000062"/>
                </a:solidFill>
                <a:latin typeface="Century Gothic" charset="0"/>
                <a:ea typeface="Century Gothic" charset="0"/>
                <a:cs typeface="Century Gothic" charset="0"/>
              </a:rPr>
              <a:t>kirkeårets</a:t>
            </a:r>
            <a:r>
              <a:rPr lang="en-GB" sz="2000" dirty="0">
                <a:solidFill>
                  <a:srgbClr val="000062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000062"/>
                </a:solidFill>
                <a:latin typeface="Century Gothic" charset="0"/>
                <a:ea typeface="Century Gothic" charset="0"/>
                <a:cs typeface="Century Gothic" charset="0"/>
              </a:rPr>
              <a:t>helligdager</a:t>
            </a:r>
            <a:endParaRPr lang="en-GB" sz="2000" dirty="0">
              <a:solidFill>
                <a:srgbClr val="000062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336" y="4241259"/>
            <a:ext cx="2104501" cy="2339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36" y="80210"/>
            <a:ext cx="1552995" cy="1500189"/>
          </a:xfrm>
          <a:prstGeom prst="rect">
            <a:avLst/>
          </a:prstGeom>
        </p:spPr>
      </p:pic>
      <p:pic>
        <p:nvPicPr>
          <p:cNvPr id="13" name="Bild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45528">
            <a:off x="980371" y="221066"/>
            <a:ext cx="799046" cy="113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0348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738314" y="1643064"/>
            <a:ext cx="8715375" cy="50006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>
              <a:lnSpc>
                <a:spcPct val="68000"/>
              </a:lnSpc>
              <a:spcBef>
                <a:spcPts val="8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1pPr>
            <a:lvl2pPr marL="742950" indent="-285750">
              <a:lnSpc>
                <a:spcPct val="68000"/>
              </a:lnSpc>
              <a:spcBef>
                <a:spcPts val="7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2pPr>
            <a:lvl3pPr marL="1143000" indent="-228600">
              <a:lnSpc>
                <a:spcPct val="68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3pPr>
            <a:lvl4pPr marL="1600200" indent="-228600">
              <a:lnSpc>
                <a:spcPct val="68000"/>
              </a:lnSpc>
              <a:spcBef>
                <a:spcPts val="5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4pPr>
            <a:lvl5pPr marL="2057400" indent="-228600">
              <a:lnSpc>
                <a:spcPct val="68000"/>
              </a:lnSpc>
              <a:spcBef>
                <a:spcPts val="5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5pPr>
            <a:lvl6pPr marL="25146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6pPr>
            <a:lvl7pPr marL="29718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7pPr>
            <a:lvl8pPr marL="34290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8pPr>
            <a:lvl9pPr marL="38862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990000"/>
              </a:buClr>
              <a:buFont typeface="Comic Sans MS" panose="030F0702030302020204" pitchFamily="66" charset="0"/>
              <a:buNone/>
            </a:pPr>
            <a:endParaRPr lang="en-GB" sz="1000" dirty="0">
              <a:solidFill>
                <a:srgbClr val="990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buClr>
                <a:srgbClr val="990000"/>
              </a:buClr>
              <a:buFont typeface="Comic Sans MS" panose="030F0702030302020204" pitchFamily="66" charset="0"/>
              <a:buNone/>
            </a:pPr>
            <a:r>
              <a:rPr lang="en-GB" sz="24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Det</a:t>
            </a:r>
            <a:r>
              <a:rPr lang="en-GB" sz="24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4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bestemmer</a:t>
            </a:r>
            <a:r>
              <a:rPr lang="en-GB" sz="24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…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3810000" y="214314"/>
            <a:ext cx="6643688" cy="12858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46800" rIns="90000" bIns="46800"/>
          <a:lstStyle>
            <a:lvl1pPr marL="334963" indent="-334963">
              <a:lnSpc>
                <a:spcPct val="68000"/>
              </a:lnSpc>
              <a:spcBef>
                <a:spcPts val="8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•"/>
              <a:tabLst>
                <a:tab pos="334963" algn="l"/>
                <a:tab pos="898525" algn="l"/>
                <a:tab pos="1812925" algn="l"/>
                <a:tab pos="2727325" algn="l"/>
                <a:tab pos="3641725" algn="l"/>
                <a:tab pos="4556125" algn="l"/>
                <a:tab pos="5470525" algn="l"/>
                <a:tab pos="6384925" algn="l"/>
                <a:tab pos="7299325" algn="l"/>
                <a:tab pos="8213725" algn="l"/>
                <a:tab pos="9128125" algn="l"/>
                <a:tab pos="1004252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  <a:defRPr sz="32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1pPr>
            <a:lvl2pPr marL="742950" indent="-285750">
              <a:lnSpc>
                <a:spcPct val="68000"/>
              </a:lnSpc>
              <a:spcBef>
                <a:spcPts val="7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–"/>
              <a:tabLst>
                <a:tab pos="334963" algn="l"/>
                <a:tab pos="898525" algn="l"/>
                <a:tab pos="1812925" algn="l"/>
                <a:tab pos="2727325" algn="l"/>
                <a:tab pos="3641725" algn="l"/>
                <a:tab pos="4556125" algn="l"/>
                <a:tab pos="5470525" algn="l"/>
                <a:tab pos="6384925" algn="l"/>
                <a:tab pos="7299325" algn="l"/>
                <a:tab pos="8213725" algn="l"/>
                <a:tab pos="9128125" algn="l"/>
                <a:tab pos="1004252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  <a:defRPr sz="28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2pPr>
            <a:lvl3pPr marL="1143000" indent="-228600">
              <a:lnSpc>
                <a:spcPct val="68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•"/>
              <a:tabLst>
                <a:tab pos="334963" algn="l"/>
                <a:tab pos="898525" algn="l"/>
                <a:tab pos="1812925" algn="l"/>
                <a:tab pos="2727325" algn="l"/>
                <a:tab pos="3641725" algn="l"/>
                <a:tab pos="4556125" algn="l"/>
                <a:tab pos="5470525" algn="l"/>
                <a:tab pos="6384925" algn="l"/>
                <a:tab pos="7299325" algn="l"/>
                <a:tab pos="8213725" algn="l"/>
                <a:tab pos="9128125" algn="l"/>
                <a:tab pos="1004252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  <a:defRPr sz="24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3pPr>
            <a:lvl4pPr marL="1600200" indent="-228600">
              <a:lnSpc>
                <a:spcPct val="68000"/>
              </a:lnSpc>
              <a:spcBef>
                <a:spcPts val="5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–"/>
              <a:tabLst>
                <a:tab pos="334963" algn="l"/>
                <a:tab pos="898525" algn="l"/>
                <a:tab pos="1812925" algn="l"/>
                <a:tab pos="2727325" algn="l"/>
                <a:tab pos="3641725" algn="l"/>
                <a:tab pos="4556125" algn="l"/>
                <a:tab pos="5470525" algn="l"/>
                <a:tab pos="6384925" algn="l"/>
                <a:tab pos="7299325" algn="l"/>
                <a:tab pos="8213725" algn="l"/>
                <a:tab pos="9128125" algn="l"/>
                <a:tab pos="1004252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4pPr>
            <a:lvl5pPr marL="2057400" indent="-228600">
              <a:lnSpc>
                <a:spcPct val="68000"/>
              </a:lnSpc>
              <a:spcBef>
                <a:spcPts val="5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334963" algn="l"/>
                <a:tab pos="898525" algn="l"/>
                <a:tab pos="1812925" algn="l"/>
                <a:tab pos="2727325" algn="l"/>
                <a:tab pos="3641725" algn="l"/>
                <a:tab pos="4556125" algn="l"/>
                <a:tab pos="5470525" algn="l"/>
                <a:tab pos="6384925" algn="l"/>
                <a:tab pos="7299325" algn="l"/>
                <a:tab pos="8213725" algn="l"/>
                <a:tab pos="9128125" algn="l"/>
                <a:tab pos="1004252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5pPr>
            <a:lvl6pPr marL="25146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334963" algn="l"/>
                <a:tab pos="898525" algn="l"/>
                <a:tab pos="1812925" algn="l"/>
                <a:tab pos="2727325" algn="l"/>
                <a:tab pos="3641725" algn="l"/>
                <a:tab pos="4556125" algn="l"/>
                <a:tab pos="5470525" algn="l"/>
                <a:tab pos="6384925" algn="l"/>
                <a:tab pos="7299325" algn="l"/>
                <a:tab pos="8213725" algn="l"/>
                <a:tab pos="9128125" algn="l"/>
                <a:tab pos="1004252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6pPr>
            <a:lvl7pPr marL="29718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334963" algn="l"/>
                <a:tab pos="898525" algn="l"/>
                <a:tab pos="1812925" algn="l"/>
                <a:tab pos="2727325" algn="l"/>
                <a:tab pos="3641725" algn="l"/>
                <a:tab pos="4556125" algn="l"/>
                <a:tab pos="5470525" algn="l"/>
                <a:tab pos="6384925" algn="l"/>
                <a:tab pos="7299325" algn="l"/>
                <a:tab pos="8213725" algn="l"/>
                <a:tab pos="9128125" algn="l"/>
                <a:tab pos="1004252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7pPr>
            <a:lvl8pPr marL="34290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334963" algn="l"/>
                <a:tab pos="898525" algn="l"/>
                <a:tab pos="1812925" algn="l"/>
                <a:tab pos="2727325" algn="l"/>
                <a:tab pos="3641725" algn="l"/>
                <a:tab pos="4556125" algn="l"/>
                <a:tab pos="5470525" algn="l"/>
                <a:tab pos="6384925" algn="l"/>
                <a:tab pos="7299325" algn="l"/>
                <a:tab pos="8213725" algn="l"/>
                <a:tab pos="9128125" algn="l"/>
                <a:tab pos="1004252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8pPr>
            <a:lvl9pPr marL="38862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334963" algn="l"/>
                <a:tab pos="898525" algn="l"/>
                <a:tab pos="1812925" algn="l"/>
                <a:tab pos="2727325" algn="l"/>
                <a:tab pos="3641725" algn="l"/>
                <a:tab pos="4556125" algn="l"/>
                <a:tab pos="5470525" algn="l"/>
                <a:tab pos="6384925" algn="l"/>
                <a:tab pos="7299325" algn="l"/>
                <a:tab pos="8213725" algn="l"/>
                <a:tab pos="9128125" algn="l"/>
                <a:tab pos="10042525" algn="l"/>
                <a:tab pos="10320338" algn="l"/>
                <a:tab pos="10769600" algn="l"/>
                <a:tab pos="10772775" algn="l"/>
                <a:tab pos="10775950" algn="l"/>
                <a:tab pos="10779125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000062"/>
              </a:buClr>
              <a:buFont typeface="Comic Sans MS" panose="030F0702030302020204" pitchFamily="66" charset="0"/>
              <a:buNone/>
            </a:pPr>
            <a:endParaRPr lang="en-GB" sz="800" dirty="0">
              <a:solidFill>
                <a:srgbClr val="000062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buClr>
                <a:srgbClr val="000062"/>
              </a:buClr>
              <a:buFont typeface="Comic Sans MS" panose="030F0702030302020204" pitchFamily="66" charset="0"/>
              <a:buNone/>
            </a:pPr>
            <a:r>
              <a:rPr lang="en-GB" sz="2400" dirty="0" err="1">
                <a:solidFill>
                  <a:srgbClr val="000062"/>
                </a:solidFill>
                <a:latin typeface="Century Gothic" charset="0"/>
                <a:ea typeface="Century Gothic" charset="0"/>
                <a:cs typeface="Century Gothic" charset="0"/>
              </a:rPr>
              <a:t>Hvor</a:t>
            </a:r>
            <a:r>
              <a:rPr lang="en-GB" sz="2400" dirty="0">
                <a:solidFill>
                  <a:srgbClr val="000062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400" dirty="0" err="1">
                <a:solidFill>
                  <a:srgbClr val="000062"/>
                </a:solidFill>
                <a:latin typeface="Century Gothic" charset="0"/>
                <a:ea typeface="Century Gothic" charset="0"/>
                <a:cs typeface="Century Gothic" charset="0"/>
              </a:rPr>
              <a:t>lenge</a:t>
            </a:r>
            <a:r>
              <a:rPr lang="en-GB" sz="2400" dirty="0">
                <a:solidFill>
                  <a:srgbClr val="000062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400" dirty="0" err="1">
                <a:solidFill>
                  <a:srgbClr val="000062"/>
                </a:solidFill>
                <a:latin typeface="Century Gothic" charset="0"/>
                <a:ea typeface="Century Gothic" charset="0"/>
                <a:cs typeface="Century Gothic" charset="0"/>
              </a:rPr>
              <a:t>får</a:t>
            </a:r>
            <a:r>
              <a:rPr lang="en-GB" sz="2400" dirty="0">
                <a:solidFill>
                  <a:srgbClr val="000062"/>
                </a:solidFill>
                <a:latin typeface="Century Gothic" charset="0"/>
                <a:ea typeface="Century Gothic" charset="0"/>
                <a:cs typeface="Century Gothic" charset="0"/>
              </a:rPr>
              <a:t> vi </a:t>
            </a:r>
            <a:r>
              <a:rPr lang="en-GB" sz="2400" dirty="0" err="1">
                <a:solidFill>
                  <a:srgbClr val="000062"/>
                </a:solidFill>
                <a:latin typeface="Century Gothic" charset="0"/>
                <a:ea typeface="Century Gothic" charset="0"/>
                <a:cs typeface="Century Gothic" charset="0"/>
              </a:rPr>
              <a:t>beholde</a:t>
            </a:r>
            <a:r>
              <a:rPr lang="en-GB" sz="2400" dirty="0">
                <a:solidFill>
                  <a:srgbClr val="000062"/>
                </a:solidFill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en-GB" sz="2400" dirty="0">
                <a:solidFill>
                  <a:srgbClr val="000062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GB" sz="2400" dirty="0">
                <a:solidFill>
                  <a:srgbClr val="000062"/>
                </a:solidFill>
                <a:latin typeface="Century Gothic" charset="0"/>
                <a:ea typeface="Century Gothic" charset="0"/>
                <a:cs typeface="Century Gothic" charset="0"/>
              </a:rPr>
              <a:t>		</a:t>
            </a:r>
            <a:r>
              <a:rPr lang="en-GB" sz="2400" dirty="0" err="1">
                <a:solidFill>
                  <a:srgbClr val="000062"/>
                </a:solidFill>
                <a:latin typeface="Century Gothic" charset="0"/>
                <a:ea typeface="Century Gothic" charset="0"/>
                <a:cs typeface="Century Gothic" charset="0"/>
              </a:rPr>
              <a:t>helligdagene</a:t>
            </a:r>
            <a:r>
              <a:rPr lang="en-GB" sz="2400" dirty="0">
                <a:solidFill>
                  <a:srgbClr val="000062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400" dirty="0" err="1">
                <a:solidFill>
                  <a:srgbClr val="000062"/>
                </a:solidFill>
                <a:latin typeface="Century Gothic" charset="0"/>
                <a:ea typeface="Century Gothic" charset="0"/>
                <a:cs typeface="Century Gothic" charset="0"/>
              </a:rPr>
              <a:t>som</a:t>
            </a:r>
            <a:r>
              <a:rPr lang="en-GB" sz="2400" dirty="0">
                <a:solidFill>
                  <a:srgbClr val="000062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400" dirty="0" err="1">
                <a:solidFill>
                  <a:srgbClr val="000062"/>
                </a:solidFill>
                <a:latin typeface="Century Gothic" charset="0"/>
                <a:ea typeface="Century Gothic" charset="0"/>
                <a:cs typeface="Century Gothic" charset="0"/>
              </a:rPr>
              <a:t>fridager</a:t>
            </a:r>
            <a:r>
              <a:rPr lang="en-GB" sz="2400" dirty="0">
                <a:solidFill>
                  <a:srgbClr val="000062"/>
                </a:solidFill>
                <a:latin typeface="Century Gothic" charset="0"/>
                <a:ea typeface="Century Gothic" charset="0"/>
                <a:cs typeface="Century Gothic" charset="0"/>
              </a:rPr>
              <a:t>?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4313" y="2500314"/>
            <a:ext cx="3871912" cy="357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36" y="80210"/>
            <a:ext cx="1552995" cy="1500189"/>
          </a:xfrm>
          <a:prstGeom prst="rect">
            <a:avLst/>
          </a:prstGeom>
        </p:spPr>
      </p:pic>
      <p:pic>
        <p:nvPicPr>
          <p:cNvPr id="15" name="Bild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45528">
            <a:off x="980371" y="221066"/>
            <a:ext cx="799046" cy="113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06689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128336" y="1724077"/>
            <a:ext cx="1993900" cy="4891088"/>
          </a:xfrm>
          <a:prstGeom prst="rect">
            <a:avLst/>
          </a:prstGeom>
          <a:noFill/>
          <a:ln w="9360">
            <a:solidFill>
              <a:srgbClr val="7C7C7C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>
              <a:lnSpc>
                <a:spcPct val="68000"/>
              </a:lnSpc>
              <a:spcBef>
                <a:spcPts val="8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1pPr>
            <a:lvl2pPr marL="742950" indent="-285750">
              <a:lnSpc>
                <a:spcPct val="68000"/>
              </a:lnSpc>
              <a:spcBef>
                <a:spcPts val="7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2pPr>
            <a:lvl3pPr marL="1143000" indent="-228600">
              <a:lnSpc>
                <a:spcPct val="68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3pPr>
            <a:lvl4pPr marL="1600200" indent="-228600">
              <a:lnSpc>
                <a:spcPct val="68000"/>
              </a:lnSpc>
              <a:spcBef>
                <a:spcPts val="5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4pPr>
            <a:lvl5pPr marL="2057400" indent="-228600">
              <a:lnSpc>
                <a:spcPct val="68000"/>
              </a:lnSpc>
              <a:spcBef>
                <a:spcPts val="5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5pPr>
            <a:lvl6pPr marL="25146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6pPr>
            <a:lvl7pPr marL="29718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7pPr>
            <a:lvl8pPr marL="34290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8pPr>
            <a:lvl9pPr marL="38862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9pPr>
          </a:lstStyle>
          <a:p>
            <a:pPr>
              <a:lnSpc>
                <a:spcPct val="100000"/>
              </a:lnSpc>
              <a:spcBef>
                <a:spcPts val="350"/>
              </a:spcBef>
              <a:buClr>
                <a:srgbClr val="002060"/>
              </a:buClr>
              <a:buNone/>
            </a:pPr>
            <a:r>
              <a:rPr lang="en-GB" sz="14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Kirkeåret</a:t>
            </a:r>
            <a:r>
              <a:rPr lang="en-GB" sz="14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4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har</a:t>
            </a:r>
            <a:r>
              <a:rPr lang="en-GB" sz="14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4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grodd</a:t>
            </a:r>
            <a:r>
              <a:rPr lang="en-GB" sz="14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4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sammen</a:t>
            </a:r>
            <a:r>
              <a:rPr lang="en-GB" sz="14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4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gjennom</a:t>
            </a:r>
            <a:r>
              <a:rPr lang="en-GB" sz="14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4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kirkens</a:t>
            </a:r>
            <a:r>
              <a:rPr lang="en-GB" sz="14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2000 </a:t>
            </a:r>
            <a:r>
              <a:rPr lang="en-GB" sz="14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år</a:t>
            </a:r>
            <a:r>
              <a:rPr lang="en-GB" sz="14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350"/>
              </a:spcBef>
              <a:buClr>
                <a:srgbClr val="002060"/>
              </a:buClr>
              <a:buNone/>
            </a:pPr>
            <a:endParaRPr lang="en-GB" sz="1400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350"/>
              </a:spcBef>
              <a:buClr>
                <a:srgbClr val="002060"/>
              </a:buClr>
              <a:buNone/>
            </a:pPr>
            <a:r>
              <a:rPr lang="en-GB" sz="14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Først</a:t>
            </a:r>
            <a:r>
              <a:rPr lang="en-GB" sz="14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4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kom</a:t>
            </a:r>
            <a:r>
              <a:rPr lang="en-GB" sz="14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de </a:t>
            </a:r>
            <a:r>
              <a:rPr lang="en-GB" sz="14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ukentlige</a:t>
            </a:r>
            <a:r>
              <a:rPr lang="en-GB" sz="14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4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søndagene</a:t>
            </a:r>
            <a:r>
              <a:rPr lang="en-GB" sz="14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400"/>
              </a:spcBef>
              <a:buClr>
                <a:srgbClr val="002060"/>
              </a:buClr>
              <a:buNone/>
            </a:pPr>
            <a:endParaRPr lang="en-GB" sz="1600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350"/>
              </a:spcBef>
              <a:buClr>
                <a:srgbClr val="002060"/>
              </a:buClr>
              <a:buNone/>
            </a:pPr>
            <a:r>
              <a:rPr lang="en-GB" sz="14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Så</a:t>
            </a:r>
            <a:r>
              <a:rPr lang="en-GB" sz="14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4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kom</a:t>
            </a:r>
            <a:r>
              <a:rPr lang="en-GB" sz="14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4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flere</a:t>
            </a:r>
            <a:r>
              <a:rPr lang="en-GB" sz="14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br>
              <a:rPr lang="en-GB" sz="14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GB" sz="14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årlige</a:t>
            </a:r>
            <a:r>
              <a:rPr lang="en-GB" sz="14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4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minnedager</a:t>
            </a:r>
            <a:r>
              <a:rPr lang="en-GB" sz="14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br>
              <a:rPr lang="en-GB" sz="14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GB" sz="14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for </a:t>
            </a:r>
            <a:r>
              <a:rPr lang="en-GB" sz="14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martyrer</a:t>
            </a:r>
            <a:r>
              <a:rPr lang="en-GB" sz="14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br>
              <a:rPr lang="en-GB" sz="14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GB" sz="14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og</a:t>
            </a:r>
            <a:r>
              <a:rPr lang="en-GB" sz="14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4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helgener</a:t>
            </a:r>
            <a:r>
              <a:rPr lang="en-GB" sz="14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350"/>
              </a:spcBef>
              <a:buClr>
                <a:srgbClr val="002060"/>
              </a:buClr>
              <a:buNone/>
            </a:pPr>
            <a:endParaRPr lang="en-GB" sz="1400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350"/>
              </a:spcBef>
              <a:buClr>
                <a:srgbClr val="002060"/>
              </a:buClr>
              <a:buNone/>
            </a:pPr>
            <a:r>
              <a:rPr lang="en-GB" sz="14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Og</a:t>
            </a:r>
            <a:r>
              <a:rPr lang="en-GB" sz="14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4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så</a:t>
            </a:r>
            <a:r>
              <a:rPr lang="en-GB" sz="14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4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kom</a:t>
            </a:r>
            <a:r>
              <a:rPr lang="en-GB" sz="14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br>
              <a:rPr lang="en-GB" sz="14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GB" sz="14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de </a:t>
            </a:r>
            <a:r>
              <a:rPr lang="en-GB" sz="14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årlige</a:t>
            </a:r>
            <a:r>
              <a:rPr lang="en-GB" sz="14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4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festene</a:t>
            </a:r>
            <a:r>
              <a:rPr lang="en-GB" sz="14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: </a:t>
            </a:r>
            <a:br>
              <a:rPr lang="en-GB" sz="14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GB" sz="14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påske</a:t>
            </a:r>
            <a:r>
              <a:rPr lang="en-GB" sz="14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en-GB" sz="14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pinse</a:t>
            </a:r>
            <a:r>
              <a:rPr lang="en-GB" sz="14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4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og</a:t>
            </a:r>
            <a:r>
              <a:rPr lang="en-GB" sz="14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4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jul.</a:t>
            </a:r>
            <a:endParaRPr lang="en-GB" sz="1400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350"/>
              </a:spcBef>
              <a:buClr>
                <a:srgbClr val="002060"/>
              </a:buClr>
              <a:buNone/>
            </a:pPr>
            <a:endParaRPr lang="en-GB" sz="1400" dirty="0">
              <a:solidFill>
                <a:srgbClr val="00206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350"/>
              </a:spcBef>
              <a:buClr>
                <a:srgbClr val="002060"/>
              </a:buClr>
              <a:buNone/>
            </a:pPr>
            <a:r>
              <a:rPr lang="en-GB" sz="14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Begrepet</a:t>
            </a:r>
            <a:r>
              <a:rPr lang="en-GB" sz="14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”</a:t>
            </a:r>
            <a:r>
              <a:rPr lang="en-GB" sz="14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kirkeår</a:t>
            </a:r>
            <a:r>
              <a:rPr lang="en-GB" sz="14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” </a:t>
            </a:r>
            <a:r>
              <a:rPr lang="en-GB" sz="14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kom</a:t>
            </a:r>
            <a:r>
              <a:rPr lang="en-GB" sz="14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4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først</a:t>
            </a:r>
            <a:r>
              <a:rPr lang="en-GB" sz="14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4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etter</a:t>
            </a:r>
            <a:r>
              <a:rPr lang="en-GB" sz="14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400" dirty="0" err="1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middelalderen</a:t>
            </a:r>
            <a:r>
              <a:rPr lang="en-GB" sz="1400" dirty="0">
                <a:solidFill>
                  <a:srgbClr val="002060"/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</p:txBody>
      </p:sp>
      <p:pic>
        <p:nvPicPr>
          <p:cNvPr id="18" name="Bild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36" y="80210"/>
            <a:ext cx="1552995" cy="1500189"/>
          </a:xfrm>
          <a:prstGeom prst="rect">
            <a:avLst/>
          </a:prstGeom>
        </p:spPr>
      </p:pic>
      <p:pic>
        <p:nvPicPr>
          <p:cNvPr id="19" name="Bild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45528">
            <a:off x="980371" y="221066"/>
            <a:ext cx="799046" cy="113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0479" y="-21265"/>
            <a:ext cx="69570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931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1"/>
          <p:cNvGrpSpPr>
            <a:grpSpLocks/>
          </p:cNvGrpSpPr>
          <p:nvPr/>
        </p:nvGrpSpPr>
        <p:grpSpPr bwMode="auto">
          <a:xfrm>
            <a:off x="2114550" y="225733"/>
            <a:ext cx="9944100" cy="6367463"/>
            <a:chOff x="135" y="95"/>
            <a:chExt cx="5489" cy="4011"/>
          </a:xfrm>
        </p:grpSpPr>
        <p:sp>
          <p:nvSpPr>
            <p:cNvPr id="12291" name="Rectangle 2"/>
            <p:cNvSpPr>
              <a:spLocks noChangeArrowheads="1"/>
            </p:cNvSpPr>
            <p:nvPr/>
          </p:nvSpPr>
          <p:spPr bwMode="auto">
            <a:xfrm>
              <a:off x="135" y="95"/>
              <a:ext cx="4227" cy="29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lnSpc>
                  <a:spcPct val="68000"/>
                </a:lnSpc>
                <a:spcBef>
                  <a:spcPts val="8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1pPr>
              <a:lvl2pPr marL="742950" indent="-285750">
                <a:lnSpc>
                  <a:spcPct val="68000"/>
                </a:lnSpc>
                <a:spcBef>
                  <a:spcPts val="7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2pPr>
              <a:lvl3pPr marL="1143000" indent="-228600">
                <a:lnSpc>
                  <a:spcPct val="68000"/>
                </a:lnSpc>
                <a:spcBef>
                  <a:spcPts val="6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3pPr>
              <a:lvl4pPr marL="16002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4pPr>
              <a:lvl5pPr marL="20574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5pPr>
              <a:lvl6pPr marL="25146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6pPr>
              <a:lvl7pPr marL="29718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7pPr>
              <a:lvl8pPr marL="34290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8pPr>
              <a:lvl9pPr marL="38862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500"/>
                </a:spcBef>
                <a:buNone/>
              </a:pPr>
              <a:r>
                <a:rPr lang="en-GB" sz="2400" dirty="0" err="1">
                  <a:latin typeface="Century Gothic" charset="0"/>
                  <a:ea typeface="Century Gothic" charset="0"/>
                  <a:cs typeface="Century Gothic" charset="0"/>
                </a:rPr>
                <a:t>Kirkeårets</a:t>
              </a:r>
              <a:r>
                <a:rPr lang="en-GB" sz="2400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GB" sz="2400" dirty="0" err="1">
                  <a:latin typeface="Century Gothic" charset="0"/>
                  <a:ea typeface="Century Gothic" charset="0"/>
                  <a:cs typeface="Century Gothic" charset="0"/>
                </a:rPr>
                <a:t>fremvekst</a:t>
              </a:r>
              <a:endParaRPr lang="en-GB" sz="2400" dirty="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2293" name="Rectangle 4"/>
            <p:cNvSpPr>
              <a:spLocks noChangeArrowheads="1"/>
            </p:cNvSpPr>
            <p:nvPr/>
          </p:nvSpPr>
          <p:spPr bwMode="auto">
            <a:xfrm>
              <a:off x="135" y="394"/>
              <a:ext cx="4228" cy="215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68000"/>
                </a:lnSpc>
                <a:spcBef>
                  <a:spcPts val="8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1pPr>
              <a:lvl2pPr marL="742950" indent="-285750">
                <a:lnSpc>
                  <a:spcPct val="68000"/>
                </a:lnSpc>
                <a:spcBef>
                  <a:spcPts val="7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2pPr>
              <a:lvl3pPr marL="1143000" indent="-228600">
                <a:lnSpc>
                  <a:spcPct val="68000"/>
                </a:lnSpc>
                <a:spcBef>
                  <a:spcPts val="6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3pPr>
              <a:lvl4pPr marL="16002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4pPr>
              <a:lvl5pPr marL="20574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5pPr>
              <a:lvl6pPr marL="25146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6pPr>
              <a:lvl7pPr marL="29718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7pPr>
              <a:lvl8pPr marL="34290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8pPr>
              <a:lvl9pPr marL="38862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9pPr>
            </a:lstStyle>
            <a:p>
              <a:pPr>
                <a:lnSpc>
                  <a:spcPct val="71000"/>
                </a:lnSpc>
                <a:spcBef>
                  <a:spcPts val="500"/>
                </a:spcBef>
                <a:buNone/>
              </a:pPr>
              <a:endParaRPr lang="nb-NO" sz="20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294" name="Rectangle 5"/>
            <p:cNvSpPr>
              <a:spLocks noChangeArrowheads="1"/>
            </p:cNvSpPr>
            <p:nvPr/>
          </p:nvSpPr>
          <p:spPr bwMode="auto">
            <a:xfrm>
              <a:off x="4363" y="394"/>
              <a:ext cx="1259" cy="215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lnSpc>
                  <a:spcPct val="68000"/>
                </a:lnSpc>
                <a:spcBef>
                  <a:spcPts val="8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1pPr>
              <a:lvl2pPr marL="742950" indent="-285750">
                <a:lnSpc>
                  <a:spcPct val="68000"/>
                </a:lnSpc>
                <a:spcBef>
                  <a:spcPts val="7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2pPr>
              <a:lvl3pPr marL="1143000" indent="-228600">
                <a:lnSpc>
                  <a:spcPct val="68000"/>
                </a:lnSpc>
                <a:spcBef>
                  <a:spcPts val="6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3pPr>
              <a:lvl4pPr marL="16002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4pPr>
              <a:lvl5pPr marL="20574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5pPr>
              <a:lvl6pPr marL="25146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6pPr>
              <a:lvl7pPr marL="29718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7pPr>
              <a:lvl8pPr marL="34290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8pPr>
              <a:lvl9pPr marL="38862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500"/>
                </a:spcBef>
                <a:buNone/>
              </a:pPr>
              <a:r>
                <a:rPr lang="en-GB" sz="1500" b="1" dirty="0" err="1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Dagens</a:t>
              </a:r>
              <a:r>
                <a:rPr lang="en-GB" sz="1500" b="1" dirty="0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GB" sz="1500" b="1" dirty="0" err="1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kirkeår</a:t>
              </a:r>
              <a:r>
                <a:rPr lang="en-GB" sz="1500" b="1" dirty="0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:</a:t>
              </a:r>
            </a:p>
          </p:txBody>
        </p:sp>
        <p:sp>
          <p:nvSpPr>
            <p:cNvPr id="12295" name="Rectangle 6"/>
            <p:cNvSpPr>
              <a:spLocks noChangeArrowheads="1"/>
            </p:cNvSpPr>
            <p:nvPr/>
          </p:nvSpPr>
          <p:spPr bwMode="auto">
            <a:xfrm>
              <a:off x="135" y="609"/>
              <a:ext cx="4228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68000"/>
                </a:lnSpc>
                <a:spcBef>
                  <a:spcPts val="8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1pPr>
              <a:lvl2pPr marL="742950" indent="-285750">
                <a:lnSpc>
                  <a:spcPct val="68000"/>
                </a:lnSpc>
                <a:spcBef>
                  <a:spcPts val="7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2pPr>
              <a:lvl3pPr marL="1143000" indent="-228600">
                <a:lnSpc>
                  <a:spcPct val="68000"/>
                </a:lnSpc>
                <a:spcBef>
                  <a:spcPts val="6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3pPr>
              <a:lvl4pPr marL="16002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4pPr>
              <a:lvl5pPr marL="20574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5pPr>
              <a:lvl6pPr marL="25146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6pPr>
              <a:lvl7pPr marL="29718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7pPr>
              <a:lvl8pPr marL="34290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8pPr>
              <a:lvl9pPr marL="38862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9pPr>
            </a:lstStyle>
            <a:p>
              <a:pPr>
                <a:lnSpc>
                  <a:spcPct val="71000"/>
                </a:lnSpc>
                <a:spcBef>
                  <a:spcPts val="500"/>
                </a:spcBef>
                <a:buNone/>
              </a:pPr>
              <a:endParaRPr lang="nb-NO" sz="20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296" name="Rectangle 7"/>
            <p:cNvSpPr>
              <a:spLocks noChangeArrowheads="1"/>
            </p:cNvSpPr>
            <p:nvPr/>
          </p:nvSpPr>
          <p:spPr bwMode="auto">
            <a:xfrm>
              <a:off x="4363" y="609"/>
              <a:ext cx="1259" cy="214"/>
            </a:xfrm>
            <a:prstGeom prst="rect">
              <a:avLst/>
            </a:prstGeom>
            <a:solidFill>
              <a:srgbClr val="CC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lnSpc>
                  <a:spcPct val="68000"/>
                </a:lnSpc>
                <a:spcBef>
                  <a:spcPts val="8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1pPr>
              <a:lvl2pPr marL="742950" indent="-285750">
                <a:lnSpc>
                  <a:spcPct val="68000"/>
                </a:lnSpc>
                <a:spcBef>
                  <a:spcPts val="7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2pPr>
              <a:lvl3pPr marL="1143000" indent="-228600">
                <a:lnSpc>
                  <a:spcPct val="68000"/>
                </a:lnSpc>
                <a:spcBef>
                  <a:spcPts val="6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3pPr>
              <a:lvl4pPr marL="16002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4pPr>
              <a:lvl5pPr marL="20574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5pPr>
              <a:lvl6pPr marL="25146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6pPr>
              <a:lvl7pPr marL="29718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7pPr>
              <a:lvl8pPr marL="34290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8pPr>
              <a:lvl9pPr marL="38862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500"/>
                </a:spcBef>
                <a:buNone/>
              </a:pPr>
              <a:r>
                <a:rPr lang="en-GB" sz="1500" b="1" dirty="0">
                  <a:solidFill>
                    <a:srgbClr val="F8F8F8"/>
                  </a:solidFill>
                  <a:latin typeface="Century Gothic" charset="0"/>
                  <a:ea typeface="Century Gothic" charset="0"/>
                  <a:cs typeface="Century Gothic" charset="0"/>
                </a:rPr>
                <a:t>Advent</a:t>
              </a:r>
            </a:p>
          </p:txBody>
        </p:sp>
        <p:sp>
          <p:nvSpPr>
            <p:cNvPr id="12297" name="Rectangle 8"/>
            <p:cNvSpPr>
              <a:spLocks noChangeArrowheads="1"/>
            </p:cNvSpPr>
            <p:nvPr/>
          </p:nvSpPr>
          <p:spPr bwMode="auto">
            <a:xfrm>
              <a:off x="135" y="823"/>
              <a:ext cx="4228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68000"/>
                </a:lnSpc>
                <a:spcBef>
                  <a:spcPts val="8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1pPr>
              <a:lvl2pPr marL="742950" indent="-285750">
                <a:lnSpc>
                  <a:spcPct val="68000"/>
                </a:lnSpc>
                <a:spcBef>
                  <a:spcPts val="7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2pPr>
              <a:lvl3pPr marL="1143000" indent="-228600">
                <a:lnSpc>
                  <a:spcPct val="68000"/>
                </a:lnSpc>
                <a:spcBef>
                  <a:spcPts val="6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3pPr>
              <a:lvl4pPr marL="16002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4pPr>
              <a:lvl5pPr marL="20574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5pPr>
              <a:lvl6pPr marL="25146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6pPr>
              <a:lvl7pPr marL="29718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7pPr>
              <a:lvl8pPr marL="34290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8pPr>
              <a:lvl9pPr marL="38862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9pPr>
            </a:lstStyle>
            <a:p>
              <a:pPr>
                <a:lnSpc>
                  <a:spcPct val="71000"/>
                </a:lnSpc>
                <a:spcBef>
                  <a:spcPts val="500"/>
                </a:spcBef>
                <a:buNone/>
              </a:pPr>
              <a:endParaRPr lang="nb-NO" sz="20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298" name="Rectangle 9"/>
            <p:cNvSpPr>
              <a:spLocks noChangeArrowheads="1"/>
            </p:cNvSpPr>
            <p:nvPr/>
          </p:nvSpPr>
          <p:spPr bwMode="auto">
            <a:xfrm>
              <a:off x="4363" y="823"/>
              <a:ext cx="1259" cy="214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lnSpc>
                  <a:spcPct val="68000"/>
                </a:lnSpc>
                <a:spcBef>
                  <a:spcPts val="8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1pPr>
              <a:lvl2pPr marL="742950" indent="-285750">
                <a:lnSpc>
                  <a:spcPct val="68000"/>
                </a:lnSpc>
                <a:spcBef>
                  <a:spcPts val="7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2pPr>
              <a:lvl3pPr marL="1143000" indent="-228600">
                <a:lnSpc>
                  <a:spcPct val="68000"/>
                </a:lnSpc>
                <a:spcBef>
                  <a:spcPts val="6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3pPr>
              <a:lvl4pPr marL="16002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4pPr>
              <a:lvl5pPr marL="20574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5pPr>
              <a:lvl6pPr marL="25146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6pPr>
              <a:lvl7pPr marL="29718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7pPr>
              <a:lvl8pPr marL="34290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8pPr>
              <a:lvl9pPr marL="38862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500"/>
                </a:spcBef>
                <a:buNone/>
              </a:pPr>
              <a:r>
                <a:rPr lang="en-GB" sz="1500" b="1" dirty="0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Jul</a:t>
              </a:r>
            </a:p>
          </p:txBody>
        </p:sp>
        <p:sp>
          <p:nvSpPr>
            <p:cNvPr id="12299" name="Rectangle 10"/>
            <p:cNvSpPr>
              <a:spLocks noChangeArrowheads="1"/>
            </p:cNvSpPr>
            <p:nvPr/>
          </p:nvSpPr>
          <p:spPr bwMode="auto">
            <a:xfrm>
              <a:off x="135" y="1036"/>
              <a:ext cx="4228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68000"/>
                </a:lnSpc>
                <a:spcBef>
                  <a:spcPts val="8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1pPr>
              <a:lvl2pPr marL="742950" indent="-285750">
                <a:lnSpc>
                  <a:spcPct val="68000"/>
                </a:lnSpc>
                <a:spcBef>
                  <a:spcPts val="7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2pPr>
              <a:lvl3pPr marL="1143000" indent="-228600">
                <a:lnSpc>
                  <a:spcPct val="68000"/>
                </a:lnSpc>
                <a:spcBef>
                  <a:spcPts val="6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3pPr>
              <a:lvl4pPr marL="16002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4pPr>
              <a:lvl5pPr marL="20574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5pPr>
              <a:lvl6pPr marL="25146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6pPr>
              <a:lvl7pPr marL="29718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7pPr>
              <a:lvl8pPr marL="34290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8pPr>
              <a:lvl9pPr marL="38862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9pPr>
            </a:lstStyle>
            <a:p>
              <a:pPr>
                <a:lnSpc>
                  <a:spcPct val="71000"/>
                </a:lnSpc>
                <a:spcBef>
                  <a:spcPts val="500"/>
                </a:spcBef>
                <a:buNone/>
              </a:pPr>
              <a:endParaRPr lang="nb-NO" sz="20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300" name="Rectangle 11"/>
            <p:cNvSpPr>
              <a:spLocks noChangeArrowheads="1"/>
            </p:cNvSpPr>
            <p:nvPr/>
          </p:nvSpPr>
          <p:spPr bwMode="auto">
            <a:xfrm>
              <a:off x="4363" y="1036"/>
              <a:ext cx="1259" cy="21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lnSpc>
                  <a:spcPct val="68000"/>
                </a:lnSpc>
                <a:spcBef>
                  <a:spcPts val="8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1pPr>
              <a:lvl2pPr marL="742950" indent="-285750">
                <a:lnSpc>
                  <a:spcPct val="68000"/>
                </a:lnSpc>
                <a:spcBef>
                  <a:spcPts val="7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2pPr>
              <a:lvl3pPr marL="1143000" indent="-228600">
                <a:lnSpc>
                  <a:spcPct val="68000"/>
                </a:lnSpc>
                <a:spcBef>
                  <a:spcPts val="6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3pPr>
              <a:lvl4pPr marL="16002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4pPr>
              <a:lvl5pPr marL="20574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5pPr>
              <a:lvl6pPr marL="25146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6pPr>
              <a:lvl7pPr marL="29718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7pPr>
              <a:lvl8pPr marL="34290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8pPr>
              <a:lvl9pPr marL="38862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500"/>
                </a:spcBef>
                <a:buNone/>
              </a:pPr>
              <a:r>
                <a:rPr lang="en-GB" sz="1500" b="1">
                  <a:solidFill>
                    <a:srgbClr val="F8F8F8"/>
                  </a:solidFill>
                  <a:latin typeface="Comic Sans MS" panose="030F0702030302020204" pitchFamily="66" charset="0"/>
                </a:rPr>
                <a:t>2. juledag</a:t>
              </a:r>
            </a:p>
          </p:txBody>
        </p:sp>
        <p:sp>
          <p:nvSpPr>
            <p:cNvPr id="12301" name="Rectangle 12"/>
            <p:cNvSpPr>
              <a:spLocks noChangeArrowheads="1"/>
            </p:cNvSpPr>
            <p:nvPr/>
          </p:nvSpPr>
          <p:spPr bwMode="auto">
            <a:xfrm>
              <a:off x="135" y="1250"/>
              <a:ext cx="4228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68000"/>
                </a:lnSpc>
                <a:spcBef>
                  <a:spcPts val="8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1pPr>
              <a:lvl2pPr marL="742950" indent="-285750">
                <a:lnSpc>
                  <a:spcPct val="68000"/>
                </a:lnSpc>
                <a:spcBef>
                  <a:spcPts val="7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2pPr>
              <a:lvl3pPr marL="1143000" indent="-228600">
                <a:lnSpc>
                  <a:spcPct val="68000"/>
                </a:lnSpc>
                <a:spcBef>
                  <a:spcPts val="6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3pPr>
              <a:lvl4pPr marL="16002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4pPr>
              <a:lvl5pPr marL="20574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5pPr>
              <a:lvl6pPr marL="25146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6pPr>
              <a:lvl7pPr marL="29718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7pPr>
              <a:lvl8pPr marL="34290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8pPr>
              <a:lvl9pPr marL="38862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9pPr>
            </a:lstStyle>
            <a:p>
              <a:pPr>
                <a:lnSpc>
                  <a:spcPct val="71000"/>
                </a:lnSpc>
                <a:spcBef>
                  <a:spcPts val="500"/>
                </a:spcBef>
                <a:buNone/>
              </a:pPr>
              <a:endParaRPr lang="nb-NO" sz="20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302" name="Rectangle 13"/>
            <p:cNvSpPr>
              <a:spLocks noChangeArrowheads="1"/>
            </p:cNvSpPr>
            <p:nvPr/>
          </p:nvSpPr>
          <p:spPr bwMode="auto">
            <a:xfrm>
              <a:off x="4363" y="1250"/>
              <a:ext cx="1259" cy="321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lnSpc>
                  <a:spcPct val="68000"/>
                </a:lnSpc>
                <a:spcBef>
                  <a:spcPts val="8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1pPr>
              <a:lvl2pPr marL="742950" indent="-285750">
                <a:lnSpc>
                  <a:spcPct val="68000"/>
                </a:lnSpc>
                <a:spcBef>
                  <a:spcPts val="7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2pPr>
              <a:lvl3pPr marL="1143000" indent="-228600">
                <a:lnSpc>
                  <a:spcPct val="68000"/>
                </a:lnSpc>
                <a:spcBef>
                  <a:spcPts val="6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3pPr>
              <a:lvl4pPr marL="16002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4pPr>
              <a:lvl5pPr marL="20574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5pPr>
              <a:lvl6pPr marL="25146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6pPr>
              <a:lvl7pPr marL="29718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7pPr>
              <a:lvl8pPr marL="34290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8pPr>
              <a:lvl9pPr marL="38862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500"/>
                </a:spcBef>
                <a:buNone/>
              </a:pPr>
              <a:r>
                <a:rPr lang="en-GB" sz="1500" b="1" dirty="0" err="1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Nyttår</a:t>
              </a:r>
              <a:endParaRPr lang="en-GB" sz="1500" b="1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2303" name="Rectangle 14"/>
            <p:cNvSpPr>
              <a:spLocks noChangeArrowheads="1"/>
            </p:cNvSpPr>
            <p:nvPr/>
          </p:nvSpPr>
          <p:spPr bwMode="auto">
            <a:xfrm>
              <a:off x="135" y="1571"/>
              <a:ext cx="4228" cy="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68000"/>
                </a:lnSpc>
                <a:spcBef>
                  <a:spcPts val="8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1pPr>
              <a:lvl2pPr marL="742950" indent="-285750">
                <a:lnSpc>
                  <a:spcPct val="68000"/>
                </a:lnSpc>
                <a:spcBef>
                  <a:spcPts val="7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2pPr>
              <a:lvl3pPr marL="1143000" indent="-228600">
                <a:lnSpc>
                  <a:spcPct val="68000"/>
                </a:lnSpc>
                <a:spcBef>
                  <a:spcPts val="6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3pPr>
              <a:lvl4pPr marL="16002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4pPr>
              <a:lvl5pPr marL="20574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5pPr>
              <a:lvl6pPr marL="25146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6pPr>
              <a:lvl7pPr marL="29718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7pPr>
              <a:lvl8pPr marL="34290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8pPr>
              <a:lvl9pPr marL="38862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9pPr>
            </a:lstStyle>
            <a:p>
              <a:pPr>
                <a:lnSpc>
                  <a:spcPct val="71000"/>
                </a:lnSpc>
                <a:spcBef>
                  <a:spcPts val="500"/>
                </a:spcBef>
                <a:buNone/>
              </a:pPr>
              <a:endParaRPr lang="nb-NO" sz="20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304" name="Rectangle 15"/>
            <p:cNvSpPr>
              <a:spLocks noChangeArrowheads="1"/>
            </p:cNvSpPr>
            <p:nvPr/>
          </p:nvSpPr>
          <p:spPr bwMode="auto">
            <a:xfrm>
              <a:off x="4363" y="1571"/>
              <a:ext cx="1259" cy="45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lnSpc>
                  <a:spcPct val="68000"/>
                </a:lnSpc>
                <a:spcBef>
                  <a:spcPts val="8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1pPr>
              <a:lvl2pPr marL="742950" indent="-285750">
                <a:lnSpc>
                  <a:spcPct val="68000"/>
                </a:lnSpc>
                <a:spcBef>
                  <a:spcPts val="7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2pPr>
              <a:lvl3pPr marL="1143000" indent="-228600">
                <a:lnSpc>
                  <a:spcPct val="68000"/>
                </a:lnSpc>
                <a:spcBef>
                  <a:spcPts val="6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3pPr>
              <a:lvl4pPr marL="16002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4pPr>
              <a:lvl5pPr marL="20574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5pPr>
              <a:lvl6pPr marL="25146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6pPr>
              <a:lvl7pPr marL="29718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7pPr>
              <a:lvl8pPr marL="34290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8pPr>
              <a:lvl9pPr marL="38862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500"/>
                </a:spcBef>
                <a:buNone/>
              </a:pPr>
              <a:r>
                <a:rPr lang="en-GB" sz="1500" b="1" dirty="0" err="1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Åpenbaring</a:t>
              </a:r>
              <a:endParaRPr lang="en-GB" sz="1500" b="1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2305" name="Rectangle 16"/>
            <p:cNvSpPr>
              <a:spLocks noChangeArrowheads="1"/>
            </p:cNvSpPr>
            <p:nvPr/>
          </p:nvSpPr>
          <p:spPr bwMode="auto">
            <a:xfrm>
              <a:off x="135" y="2023"/>
              <a:ext cx="4228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68000"/>
                </a:lnSpc>
                <a:spcBef>
                  <a:spcPts val="8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1pPr>
              <a:lvl2pPr marL="742950" indent="-285750">
                <a:lnSpc>
                  <a:spcPct val="68000"/>
                </a:lnSpc>
                <a:spcBef>
                  <a:spcPts val="7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2pPr>
              <a:lvl3pPr marL="1143000" indent="-228600">
                <a:lnSpc>
                  <a:spcPct val="68000"/>
                </a:lnSpc>
                <a:spcBef>
                  <a:spcPts val="6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3pPr>
              <a:lvl4pPr marL="16002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4pPr>
              <a:lvl5pPr marL="20574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5pPr>
              <a:lvl6pPr marL="25146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6pPr>
              <a:lvl7pPr marL="29718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7pPr>
              <a:lvl8pPr marL="34290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8pPr>
              <a:lvl9pPr marL="38862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9pPr>
            </a:lstStyle>
            <a:p>
              <a:pPr>
                <a:lnSpc>
                  <a:spcPct val="71000"/>
                </a:lnSpc>
                <a:spcBef>
                  <a:spcPts val="500"/>
                </a:spcBef>
                <a:buNone/>
              </a:pPr>
              <a:endParaRPr lang="nb-NO" sz="20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306" name="Rectangle 17"/>
            <p:cNvSpPr>
              <a:spLocks noChangeArrowheads="1"/>
            </p:cNvSpPr>
            <p:nvPr/>
          </p:nvSpPr>
          <p:spPr bwMode="auto">
            <a:xfrm>
              <a:off x="4363" y="2023"/>
              <a:ext cx="1259" cy="214"/>
            </a:xfrm>
            <a:prstGeom prst="rect">
              <a:avLst/>
            </a:prstGeom>
            <a:solidFill>
              <a:srgbClr val="CC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lnSpc>
                  <a:spcPct val="68000"/>
                </a:lnSpc>
                <a:spcBef>
                  <a:spcPts val="8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1pPr>
              <a:lvl2pPr marL="742950" indent="-285750">
                <a:lnSpc>
                  <a:spcPct val="68000"/>
                </a:lnSpc>
                <a:spcBef>
                  <a:spcPts val="7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2pPr>
              <a:lvl3pPr marL="1143000" indent="-228600">
                <a:lnSpc>
                  <a:spcPct val="68000"/>
                </a:lnSpc>
                <a:spcBef>
                  <a:spcPts val="6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3pPr>
              <a:lvl4pPr marL="16002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4pPr>
              <a:lvl5pPr marL="20574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5pPr>
              <a:lvl6pPr marL="25146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6pPr>
              <a:lvl7pPr marL="29718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7pPr>
              <a:lvl8pPr marL="34290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8pPr>
              <a:lvl9pPr marL="38862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500"/>
                </a:spcBef>
                <a:buNone/>
              </a:pPr>
              <a:r>
                <a:rPr lang="en-GB" sz="1500" b="1" dirty="0" err="1">
                  <a:solidFill>
                    <a:srgbClr val="F8F8F8"/>
                  </a:solidFill>
                  <a:latin typeface="Century Gothic" charset="0"/>
                  <a:ea typeface="Century Gothic" charset="0"/>
                  <a:cs typeface="Century Gothic" charset="0"/>
                </a:rPr>
                <a:t>Faste</a:t>
              </a:r>
              <a:endParaRPr lang="en-GB" sz="1500" b="1" dirty="0">
                <a:solidFill>
                  <a:srgbClr val="F8F8F8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2307" name="Rectangle 18"/>
            <p:cNvSpPr>
              <a:spLocks noChangeArrowheads="1"/>
            </p:cNvSpPr>
            <p:nvPr/>
          </p:nvSpPr>
          <p:spPr bwMode="auto">
            <a:xfrm>
              <a:off x="135" y="2237"/>
              <a:ext cx="4228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68000"/>
                </a:lnSpc>
                <a:spcBef>
                  <a:spcPts val="8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1pPr>
              <a:lvl2pPr marL="742950" indent="-285750">
                <a:lnSpc>
                  <a:spcPct val="68000"/>
                </a:lnSpc>
                <a:spcBef>
                  <a:spcPts val="7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2pPr>
              <a:lvl3pPr marL="1143000" indent="-228600">
                <a:lnSpc>
                  <a:spcPct val="68000"/>
                </a:lnSpc>
                <a:spcBef>
                  <a:spcPts val="6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3pPr>
              <a:lvl4pPr marL="16002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4pPr>
              <a:lvl5pPr marL="20574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5pPr>
              <a:lvl6pPr marL="25146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6pPr>
              <a:lvl7pPr marL="29718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7pPr>
              <a:lvl8pPr marL="34290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8pPr>
              <a:lvl9pPr marL="38862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9pPr>
            </a:lstStyle>
            <a:p>
              <a:pPr>
                <a:lnSpc>
                  <a:spcPct val="71000"/>
                </a:lnSpc>
                <a:spcBef>
                  <a:spcPts val="500"/>
                </a:spcBef>
                <a:buNone/>
              </a:pPr>
              <a:endParaRPr lang="nb-NO" sz="20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308" name="Rectangle 19"/>
            <p:cNvSpPr>
              <a:spLocks noChangeArrowheads="1"/>
            </p:cNvSpPr>
            <p:nvPr/>
          </p:nvSpPr>
          <p:spPr bwMode="auto">
            <a:xfrm>
              <a:off x="4363" y="2237"/>
              <a:ext cx="1259" cy="215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lnSpc>
                  <a:spcPct val="68000"/>
                </a:lnSpc>
                <a:spcBef>
                  <a:spcPts val="8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1pPr>
              <a:lvl2pPr marL="742950" indent="-285750">
                <a:lnSpc>
                  <a:spcPct val="68000"/>
                </a:lnSpc>
                <a:spcBef>
                  <a:spcPts val="7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2pPr>
              <a:lvl3pPr marL="1143000" indent="-228600">
                <a:lnSpc>
                  <a:spcPct val="68000"/>
                </a:lnSpc>
                <a:spcBef>
                  <a:spcPts val="6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3pPr>
              <a:lvl4pPr marL="16002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4pPr>
              <a:lvl5pPr marL="20574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5pPr>
              <a:lvl6pPr marL="25146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6pPr>
              <a:lvl7pPr marL="29718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7pPr>
              <a:lvl8pPr marL="34290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8pPr>
              <a:lvl9pPr marL="38862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500"/>
                </a:spcBef>
                <a:buNone/>
              </a:pPr>
              <a:r>
                <a:rPr lang="en-GB" sz="1400" b="1" dirty="0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Maria </a:t>
              </a:r>
              <a:r>
                <a:rPr lang="en-GB" sz="1400" b="1" dirty="0" err="1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budskapsdag</a:t>
              </a:r>
              <a:endParaRPr lang="en-GB" sz="1400" b="1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2309" name="Rectangle 20"/>
            <p:cNvSpPr>
              <a:spLocks noChangeArrowheads="1"/>
            </p:cNvSpPr>
            <p:nvPr/>
          </p:nvSpPr>
          <p:spPr bwMode="auto">
            <a:xfrm>
              <a:off x="135" y="2452"/>
              <a:ext cx="4228" cy="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68000"/>
                </a:lnSpc>
                <a:spcBef>
                  <a:spcPts val="8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1pPr>
              <a:lvl2pPr marL="742950" indent="-285750">
                <a:lnSpc>
                  <a:spcPct val="68000"/>
                </a:lnSpc>
                <a:spcBef>
                  <a:spcPts val="7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2pPr>
              <a:lvl3pPr marL="1143000" indent="-228600">
                <a:lnSpc>
                  <a:spcPct val="68000"/>
                </a:lnSpc>
                <a:spcBef>
                  <a:spcPts val="6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3pPr>
              <a:lvl4pPr marL="16002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4pPr>
              <a:lvl5pPr marL="20574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5pPr>
              <a:lvl6pPr marL="25146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6pPr>
              <a:lvl7pPr marL="29718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7pPr>
              <a:lvl8pPr marL="34290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8pPr>
              <a:lvl9pPr marL="38862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9pPr>
            </a:lstStyle>
            <a:p>
              <a:pPr>
                <a:lnSpc>
                  <a:spcPct val="71000"/>
                </a:lnSpc>
                <a:spcBef>
                  <a:spcPts val="500"/>
                </a:spcBef>
                <a:buNone/>
              </a:pPr>
              <a:endParaRPr lang="nb-NO" sz="20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310" name="Rectangle 21"/>
            <p:cNvSpPr>
              <a:spLocks noChangeArrowheads="1"/>
            </p:cNvSpPr>
            <p:nvPr/>
          </p:nvSpPr>
          <p:spPr bwMode="auto">
            <a:xfrm>
              <a:off x="4363" y="2452"/>
              <a:ext cx="1259" cy="715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lnSpc>
                  <a:spcPct val="68000"/>
                </a:lnSpc>
                <a:spcBef>
                  <a:spcPts val="8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1pPr>
              <a:lvl2pPr marL="742950" indent="-285750">
                <a:lnSpc>
                  <a:spcPct val="68000"/>
                </a:lnSpc>
                <a:spcBef>
                  <a:spcPts val="7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2pPr>
              <a:lvl3pPr marL="1143000" indent="-228600">
                <a:lnSpc>
                  <a:spcPct val="68000"/>
                </a:lnSpc>
                <a:spcBef>
                  <a:spcPts val="6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3pPr>
              <a:lvl4pPr marL="16002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4pPr>
              <a:lvl5pPr marL="20574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5pPr>
              <a:lvl6pPr marL="25146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6pPr>
              <a:lvl7pPr marL="29718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7pPr>
              <a:lvl8pPr marL="34290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8pPr>
              <a:lvl9pPr marL="38862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500"/>
                </a:spcBef>
                <a:buNone/>
              </a:pPr>
              <a:r>
                <a:rPr lang="en-GB" sz="1500" b="1" dirty="0" err="1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Påske</a:t>
              </a:r>
              <a:endParaRPr lang="en-GB" sz="1500" b="1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2311" name="Rectangle 22"/>
            <p:cNvSpPr>
              <a:spLocks noChangeArrowheads="1"/>
            </p:cNvSpPr>
            <p:nvPr/>
          </p:nvSpPr>
          <p:spPr bwMode="auto">
            <a:xfrm>
              <a:off x="135" y="3167"/>
              <a:ext cx="4228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68000"/>
                </a:lnSpc>
                <a:spcBef>
                  <a:spcPts val="8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1pPr>
              <a:lvl2pPr marL="742950" indent="-285750">
                <a:lnSpc>
                  <a:spcPct val="68000"/>
                </a:lnSpc>
                <a:spcBef>
                  <a:spcPts val="7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2pPr>
              <a:lvl3pPr marL="1143000" indent="-228600">
                <a:lnSpc>
                  <a:spcPct val="68000"/>
                </a:lnSpc>
                <a:spcBef>
                  <a:spcPts val="6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3pPr>
              <a:lvl4pPr marL="16002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4pPr>
              <a:lvl5pPr marL="20574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5pPr>
              <a:lvl6pPr marL="25146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6pPr>
              <a:lvl7pPr marL="29718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7pPr>
              <a:lvl8pPr marL="34290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8pPr>
              <a:lvl9pPr marL="38862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9pPr>
            </a:lstStyle>
            <a:p>
              <a:pPr>
                <a:lnSpc>
                  <a:spcPct val="71000"/>
                </a:lnSpc>
                <a:spcBef>
                  <a:spcPts val="500"/>
                </a:spcBef>
                <a:buNone/>
              </a:pPr>
              <a:endParaRPr lang="nb-NO" sz="20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312" name="Rectangle 23"/>
            <p:cNvSpPr>
              <a:spLocks noChangeArrowheads="1"/>
            </p:cNvSpPr>
            <p:nvPr/>
          </p:nvSpPr>
          <p:spPr bwMode="auto">
            <a:xfrm>
              <a:off x="4363" y="3167"/>
              <a:ext cx="1259" cy="20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lnSpc>
                  <a:spcPct val="68000"/>
                </a:lnSpc>
                <a:spcBef>
                  <a:spcPts val="8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1pPr>
              <a:lvl2pPr marL="742950" indent="-285750">
                <a:lnSpc>
                  <a:spcPct val="68000"/>
                </a:lnSpc>
                <a:spcBef>
                  <a:spcPts val="7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2pPr>
              <a:lvl3pPr marL="1143000" indent="-228600">
                <a:lnSpc>
                  <a:spcPct val="68000"/>
                </a:lnSpc>
                <a:spcBef>
                  <a:spcPts val="6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3pPr>
              <a:lvl4pPr marL="16002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4pPr>
              <a:lvl5pPr marL="20574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5pPr>
              <a:lvl6pPr marL="25146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6pPr>
              <a:lvl7pPr marL="29718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7pPr>
              <a:lvl8pPr marL="34290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8pPr>
              <a:lvl9pPr marL="38862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500"/>
                </a:spcBef>
                <a:buNone/>
              </a:pPr>
              <a:r>
                <a:rPr lang="en-GB" sz="1500" b="1" dirty="0" err="1">
                  <a:solidFill>
                    <a:srgbClr val="F8F8F8"/>
                  </a:solidFill>
                  <a:latin typeface="Century Gothic" charset="0"/>
                  <a:ea typeface="Century Gothic" charset="0"/>
                  <a:cs typeface="Century Gothic" charset="0"/>
                </a:rPr>
                <a:t>Pinse</a:t>
              </a:r>
              <a:endParaRPr lang="en-GB" sz="1500" b="1" dirty="0">
                <a:solidFill>
                  <a:srgbClr val="F8F8F8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2313" name="Rectangle 24"/>
            <p:cNvSpPr>
              <a:spLocks noChangeArrowheads="1"/>
            </p:cNvSpPr>
            <p:nvPr/>
          </p:nvSpPr>
          <p:spPr bwMode="auto">
            <a:xfrm>
              <a:off x="135" y="3369"/>
              <a:ext cx="422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68000"/>
                </a:lnSpc>
                <a:spcBef>
                  <a:spcPts val="8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1pPr>
              <a:lvl2pPr marL="742950" indent="-285750">
                <a:lnSpc>
                  <a:spcPct val="68000"/>
                </a:lnSpc>
                <a:spcBef>
                  <a:spcPts val="7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2pPr>
              <a:lvl3pPr marL="1143000" indent="-228600">
                <a:lnSpc>
                  <a:spcPct val="68000"/>
                </a:lnSpc>
                <a:spcBef>
                  <a:spcPts val="6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3pPr>
              <a:lvl4pPr marL="16002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4pPr>
              <a:lvl5pPr marL="20574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5pPr>
              <a:lvl6pPr marL="25146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6pPr>
              <a:lvl7pPr marL="29718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7pPr>
              <a:lvl8pPr marL="34290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8pPr>
              <a:lvl9pPr marL="38862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9pPr>
            </a:lstStyle>
            <a:p>
              <a:pPr>
                <a:lnSpc>
                  <a:spcPct val="71000"/>
                </a:lnSpc>
                <a:spcBef>
                  <a:spcPts val="500"/>
                </a:spcBef>
                <a:buNone/>
              </a:pPr>
              <a:endParaRPr lang="nb-NO" sz="20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314" name="Rectangle 25"/>
            <p:cNvSpPr>
              <a:spLocks noChangeArrowheads="1"/>
            </p:cNvSpPr>
            <p:nvPr/>
          </p:nvSpPr>
          <p:spPr bwMode="auto">
            <a:xfrm>
              <a:off x="4363" y="3369"/>
              <a:ext cx="1259" cy="32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lnSpc>
                  <a:spcPct val="68000"/>
                </a:lnSpc>
                <a:spcBef>
                  <a:spcPts val="8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1pPr>
              <a:lvl2pPr marL="742950" indent="-285750">
                <a:lnSpc>
                  <a:spcPct val="68000"/>
                </a:lnSpc>
                <a:spcBef>
                  <a:spcPts val="7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2pPr>
              <a:lvl3pPr marL="1143000" indent="-228600">
                <a:lnSpc>
                  <a:spcPct val="68000"/>
                </a:lnSpc>
                <a:spcBef>
                  <a:spcPts val="6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3pPr>
              <a:lvl4pPr marL="16002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4pPr>
              <a:lvl5pPr marL="20574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5pPr>
              <a:lvl6pPr marL="25146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6pPr>
              <a:lvl7pPr marL="29718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7pPr>
              <a:lvl8pPr marL="34290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8pPr>
              <a:lvl9pPr marL="38862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500"/>
                </a:spcBef>
                <a:buNone/>
              </a:pPr>
              <a:r>
                <a:rPr lang="en-GB" sz="1500" b="1" dirty="0" err="1" smtClean="0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Treenighetstiden</a:t>
              </a:r>
              <a:endParaRPr lang="en-GB" sz="1500" b="1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2315" name="Rectangle 26"/>
            <p:cNvSpPr>
              <a:spLocks noChangeArrowheads="1"/>
            </p:cNvSpPr>
            <p:nvPr/>
          </p:nvSpPr>
          <p:spPr bwMode="auto">
            <a:xfrm>
              <a:off x="135" y="3689"/>
              <a:ext cx="4228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68000"/>
                </a:lnSpc>
                <a:spcBef>
                  <a:spcPts val="8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1pPr>
              <a:lvl2pPr marL="742950" indent="-285750">
                <a:lnSpc>
                  <a:spcPct val="68000"/>
                </a:lnSpc>
                <a:spcBef>
                  <a:spcPts val="7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2pPr>
              <a:lvl3pPr marL="1143000" indent="-228600">
                <a:lnSpc>
                  <a:spcPct val="68000"/>
                </a:lnSpc>
                <a:spcBef>
                  <a:spcPts val="6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3pPr>
              <a:lvl4pPr marL="16002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4pPr>
              <a:lvl5pPr marL="20574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5pPr>
              <a:lvl6pPr marL="25146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6pPr>
              <a:lvl7pPr marL="29718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7pPr>
              <a:lvl8pPr marL="34290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8pPr>
              <a:lvl9pPr marL="38862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9pPr>
            </a:lstStyle>
            <a:p>
              <a:pPr>
                <a:lnSpc>
                  <a:spcPct val="71000"/>
                </a:lnSpc>
                <a:spcBef>
                  <a:spcPts val="500"/>
                </a:spcBef>
                <a:buNone/>
              </a:pPr>
              <a:endParaRPr lang="nb-NO" sz="20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316" name="Rectangle 27"/>
            <p:cNvSpPr>
              <a:spLocks noChangeArrowheads="1"/>
            </p:cNvSpPr>
            <p:nvPr/>
          </p:nvSpPr>
          <p:spPr bwMode="auto">
            <a:xfrm>
              <a:off x="4363" y="3689"/>
              <a:ext cx="1259" cy="215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lnSpc>
                  <a:spcPct val="68000"/>
                </a:lnSpc>
                <a:spcBef>
                  <a:spcPts val="8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1pPr>
              <a:lvl2pPr marL="742950" indent="-285750">
                <a:lnSpc>
                  <a:spcPct val="68000"/>
                </a:lnSpc>
                <a:spcBef>
                  <a:spcPts val="7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2pPr>
              <a:lvl3pPr marL="1143000" indent="-228600">
                <a:lnSpc>
                  <a:spcPct val="68000"/>
                </a:lnSpc>
                <a:spcBef>
                  <a:spcPts val="6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3pPr>
              <a:lvl4pPr marL="16002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4pPr>
              <a:lvl5pPr marL="20574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5pPr>
              <a:lvl6pPr marL="25146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6pPr>
              <a:lvl7pPr marL="29718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7pPr>
              <a:lvl8pPr marL="34290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8pPr>
              <a:lvl9pPr marL="38862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500"/>
                </a:spcBef>
                <a:buNone/>
              </a:pPr>
              <a:r>
                <a:rPr lang="en-GB" sz="1500" b="1" dirty="0" err="1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Allehelgensdag</a:t>
              </a:r>
              <a:endParaRPr lang="en-GB" sz="1500" b="1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2317" name="Rectangle 28"/>
            <p:cNvSpPr>
              <a:spLocks noChangeArrowheads="1"/>
            </p:cNvSpPr>
            <p:nvPr/>
          </p:nvSpPr>
          <p:spPr bwMode="auto">
            <a:xfrm>
              <a:off x="135" y="3904"/>
              <a:ext cx="4228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68000"/>
                </a:lnSpc>
                <a:spcBef>
                  <a:spcPts val="8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1pPr>
              <a:lvl2pPr marL="742950" indent="-285750">
                <a:lnSpc>
                  <a:spcPct val="68000"/>
                </a:lnSpc>
                <a:spcBef>
                  <a:spcPts val="7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2pPr>
              <a:lvl3pPr marL="1143000" indent="-228600">
                <a:lnSpc>
                  <a:spcPct val="68000"/>
                </a:lnSpc>
                <a:spcBef>
                  <a:spcPts val="6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3pPr>
              <a:lvl4pPr marL="16002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4pPr>
              <a:lvl5pPr marL="20574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5pPr>
              <a:lvl6pPr marL="25146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6pPr>
              <a:lvl7pPr marL="29718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7pPr>
              <a:lvl8pPr marL="34290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8pPr>
              <a:lvl9pPr marL="38862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9pPr>
            </a:lstStyle>
            <a:p>
              <a:pPr>
                <a:lnSpc>
                  <a:spcPct val="71000"/>
                </a:lnSpc>
                <a:spcBef>
                  <a:spcPts val="500"/>
                </a:spcBef>
                <a:buNone/>
              </a:pPr>
              <a:endParaRPr lang="nb-NO" sz="20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318" name="Rectangle 29"/>
            <p:cNvSpPr>
              <a:spLocks noChangeArrowheads="1"/>
            </p:cNvSpPr>
            <p:nvPr/>
          </p:nvSpPr>
          <p:spPr bwMode="auto">
            <a:xfrm>
              <a:off x="4363" y="3904"/>
              <a:ext cx="1259" cy="201"/>
            </a:xfrm>
            <a:prstGeom prst="rect">
              <a:avLst/>
            </a:prstGeom>
            <a:solidFill>
              <a:srgbClr val="CC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lnSpc>
                  <a:spcPct val="68000"/>
                </a:lnSpc>
                <a:spcBef>
                  <a:spcPts val="8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1pPr>
              <a:lvl2pPr marL="742950" indent="-285750">
                <a:lnSpc>
                  <a:spcPct val="68000"/>
                </a:lnSpc>
                <a:spcBef>
                  <a:spcPts val="7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2pPr>
              <a:lvl3pPr marL="1143000" indent="-228600">
                <a:lnSpc>
                  <a:spcPct val="68000"/>
                </a:lnSpc>
                <a:spcBef>
                  <a:spcPts val="6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3pPr>
              <a:lvl4pPr marL="16002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4pPr>
              <a:lvl5pPr marL="20574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5pPr>
              <a:lvl6pPr marL="25146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6pPr>
              <a:lvl7pPr marL="29718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7pPr>
              <a:lvl8pPr marL="34290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8pPr>
              <a:lvl9pPr marL="38862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500"/>
                </a:spcBef>
                <a:buNone/>
              </a:pPr>
              <a:r>
                <a:rPr lang="en-GB" sz="1400" b="1" dirty="0">
                  <a:solidFill>
                    <a:srgbClr val="F8F8F8"/>
                  </a:solidFill>
                  <a:latin typeface="Century Gothic" charset="0"/>
                  <a:ea typeface="Century Gothic" charset="0"/>
                  <a:cs typeface="Century Gothic" charset="0"/>
                </a:rPr>
                <a:t>Bots- </a:t>
              </a:r>
              <a:r>
                <a:rPr lang="en-GB" sz="1400" b="1" dirty="0" err="1">
                  <a:solidFill>
                    <a:srgbClr val="F8F8F8"/>
                  </a:solidFill>
                  <a:latin typeface="Century Gothic" charset="0"/>
                  <a:ea typeface="Century Gothic" charset="0"/>
                  <a:cs typeface="Century Gothic" charset="0"/>
                </a:rPr>
                <a:t>og</a:t>
              </a:r>
              <a:r>
                <a:rPr lang="en-GB" sz="1400" b="1" dirty="0">
                  <a:solidFill>
                    <a:srgbClr val="F8F8F8"/>
                  </a:solidFill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GB" sz="1400" b="1" dirty="0" err="1">
                  <a:solidFill>
                    <a:srgbClr val="F8F8F8"/>
                  </a:solidFill>
                  <a:latin typeface="Century Gothic" charset="0"/>
                  <a:ea typeface="Century Gothic" charset="0"/>
                  <a:cs typeface="Century Gothic" charset="0"/>
                </a:rPr>
                <a:t>bededag</a:t>
              </a:r>
              <a:endParaRPr lang="en-GB" sz="1400" b="1" dirty="0">
                <a:solidFill>
                  <a:srgbClr val="F8F8F8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2319" name="Line 30"/>
            <p:cNvSpPr>
              <a:spLocks noChangeShapeType="1"/>
            </p:cNvSpPr>
            <p:nvPr/>
          </p:nvSpPr>
          <p:spPr bwMode="auto">
            <a:xfrm>
              <a:off x="4363" y="95"/>
              <a:ext cx="1" cy="4010"/>
            </a:xfrm>
            <a:prstGeom prst="line">
              <a:avLst/>
            </a:prstGeom>
            <a:noFill/>
            <a:ln w="12600">
              <a:solidFill>
                <a:srgbClr val="F8F8F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2320" name="Line 31"/>
            <p:cNvSpPr>
              <a:spLocks noChangeShapeType="1"/>
            </p:cNvSpPr>
            <p:nvPr/>
          </p:nvSpPr>
          <p:spPr bwMode="auto">
            <a:xfrm>
              <a:off x="135" y="394"/>
              <a:ext cx="5488" cy="1"/>
            </a:xfrm>
            <a:prstGeom prst="line">
              <a:avLst/>
            </a:prstGeom>
            <a:noFill/>
            <a:ln w="38160">
              <a:solidFill>
                <a:srgbClr val="F8F8F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2321" name="Line 32"/>
            <p:cNvSpPr>
              <a:spLocks noChangeShapeType="1"/>
            </p:cNvSpPr>
            <p:nvPr/>
          </p:nvSpPr>
          <p:spPr bwMode="auto">
            <a:xfrm>
              <a:off x="135" y="609"/>
              <a:ext cx="5488" cy="1"/>
            </a:xfrm>
            <a:prstGeom prst="line">
              <a:avLst/>
            </a:prstGeom>
            <a:noFill/>
            <a:ln w="12600">
              <a:solidFill>
                <a:srgbClr val="F8F8F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2322" name="Line 33"/>
            <p:cNvSpPr>
              <a:spLocks noChangeShapeType="1"/>
            </p:cNvSpPr>
            <p:nvPr/>
          </p:nvSpPr>
          <p:spPr bwMode="auto">
            <a:xfrm>
              <a:off x="135" y="823"/>
              <a:ext cx="5488" cy="1"/>
            </a:xfrm>
            <a:prstGeom prst="line">
              <a:avLst/>
            </a:prstGeom>
            <a:noFill/>
            <a:ln w="12600">
              <a:solidFill>
                <a:srgbClr val="F8F8F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2323" name="Line 34"/>
            <p:cNvSpPr>
              <a:spLocks noChangeShapeType="1"/>
            </p:cNvSpPr>
            <p:nvPr/>
          </p:nvSpPr>
          <p:spPr bwMode="auto">
            <a:xfrm>
              <a:off x="135" y="1036"/>
              <a:ext cx="5488" cy="1"/>
            </a:xfrm>
            <a:prstGeom prst="line">
              <a:avLst/>
            </a:prstGeom>
            <a:noFill/>
            <a:ln w="12600">
              <a:solidFill>
                <a:srgbClr val="F8F8F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2324" name="Line 35"/>
            <p:cNvSpPr>
              <a:spLocks noChangeShapeType="1"/>
            </p:cNvSpPr>
            <p:nvPr/>
          </p:nvSpPr>
          <p:spPr bwMode="auto">
            <a:xfrm>
              <a:off x="135" y="1250"/>
              <a:ext cx="5488" cy="1"/>
            </a:xfrm>
            <a:prstGeom prst="line">
              <a:avLst/>
            </a:prstGeom>
            <a:noFill/>
            <a:ln w="12600">
              <a:solidFill>
                <a:srgbClr val="F8F8F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2325" name="Line 36"/>
            <p:cNvSpPr>
              <a:spLocks noChangeShapeType="1"/>
            </p:cNvSpPr>
            <p:nvPr/>
          </p:nvSpPr>
          <p:spPr bwMode="auto">
            <a:xfrm>
              <a:off x="135" y="1571"/>
              <a:ext cx="5488" cy="1"/>
            </a:xfrm>
            <a:prstGeom prst="line">
              <a:avLst/>
            </a:prstGeom>
            <a:noFill/>
            <a:ln w="12600">
              <a:solidFill>
                <a:srgbClr val="F8F8F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2326" name="Line 37"/>
            <p:cNvSpPr>
              <a:spLocks noChangeShapeType="1"/>
            </p:cNvSpPr>
            <p:nvPr/>
          </p:nvSpPr>
          <p:spPr bwMode="auto">
            <a:xfrm>
              <a:off x="135" y="2023"/>
              <a:ext cx="5488" cy="1"/>
            </a:xfrm>
            <a:prstGeom prst="line">
              <a:avLst/>
            </a:prstGeom>
            <a:noFill/>
            <a:ln w="12600">
              <a:solidFill>
                <a:srgbClr val="F8F8F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2327" name="Line 38"/>
            <p:cNvSpPr>
              <a:spLocks noChangeShapeType="1"/>
            </p:cNvSpPr>
            <p:nvPr/>
          </p:nvSpPr>
          <p:spPr bwMode="auto">
            <a:xfrm>
              <a:off x="135" y="2237"/>
              <a:ext cx="5488" cy="1"/>
            </a:xfrm>
            <a:prstGeom prst="line">
              <a:avLst/>
            </a:prstGeom>
            <a:noFill/>
            <a:ln w="12600">
              <a:solidFill>
                <a:srgbClr val="F8F8F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2328" name="Line 39"/>
            <p:cNvSpPr>
              <a:spLocks noChangeShapeType="1"/>
            </p:cNvSpPr>
            <p:nvPr/>
          </p:nvSpPr>
          <p:spPr bwMode="auto">
            <a:xfrm>
              <a:off x="135" y="2452"/>
              <a:ext cx="5488" cy="1"/>
            </a:xfrm>
            <a:prstGeom prst="line">
              <a:avLst/>
            </a:prstGeom>
            <a:noFill/>
            <a:ln w="12600">
              <a:solidFill>
                <a:srgbClr val="F8F8F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2329" name="Line 40"/>
            <p:cNvSpPr>
              <a:spLocks noChangeShapeType="1"/>
            </p:cNvSpPr>
            <p:nvPr/>
          </p:nvSpPr>
          <p:spPr bwMode="auto">
            <a:xfrm>
              <a:off x="135" y="3167"/>
              <a:ext cx="5488" cy="1"/>
            </a:xfrm>
            <a:prstGeom prst="line">
              <a:avLst/>
            </a:prstGeom>
            <a:noFill/>
            <a:ln w="12600">
              <a:solidFill>
                <a:srgbClr val="F8F8F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2330" name="Line 41"/>
            <p:cNvSpPr>
              <a:spLocks noChangeShapeType="1"/>
            </p:cNvSpPr>
            <p:nvPr/>
          </p:nvSpPr>
          <p:spPr bwMode="auto">
            <a:xfrm>
              <a:off x="135" y="3369"/>
              <a:ext cx="5488" cy="1"/>
            </a:xfrm>
            <a:prstGeom prst="line">
              <a:avLst/>
            </a:prstGeom>
            <a:noFill/>
            <a:ln w="12600">
              <a:solidFill>
                <a:srgbClr val="F8F8F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2331" name="Line 42"/>
            <p:cNvSpPr>
              <a:spLocks noChangeShapeType="1"/>
            </p:cNvSpPr>
            <p:nvPr/>
          </p:nvSpPr>
          <p:spPr bwMode="auto">
            <a:xfrm>
              <a:off x="135" y="3689"/>
              <a:ext cx="5488" cy="1"/>
            </a:xfrm>
            <a:prstGeom prst="line">
              <a:avLst/>
            </a:prstGeom>
            <a:noFill/>
            <a:ln w="12600">
              <a:solidFill>
                <a:srgbClr val="F8F8F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2332" name="Line 43"/>
            <p:cNvSpPr>
              <a:spLocks noChangeShapeType="1"/>
            </p:cNvSpPr>
            <p:nvPr/>
          </p:nvSpPr>
          <p:spPr bwMode="auto">
            <a:xfrm>
              <a:off x="135" y="3904"/>
              <a:ext cx="5488" cy="1"/>
            </a:xfrm>
            <a:prstGeom prst="line">
              <a:avLst/>
            </a:prstGeom>
            <a:noFill/>
            <a:ln w="12600">
              <a:solidFill>
                <a:srgbClr val="F8F8F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2333" name="Line 44"/>
            <p:cNvSpPr>
              <a:spLocks noChangeShapeType="1"/>
            </p:cNvSpPr>
            <p:nvPr/>
          </p:nvSpPr>
          <p:spPr bwMode="auto">
            <a:xfrm>
              <a:off x="135" y="95"/>
              <a:ext cx="1" cy="4010"/>
            </a:xfrm>
            <a:prstGeom prst="line">
              <a:avLst/>
            </a:prstGeom>
            <a:noFill/>
            <a:ln w="12600">
              <a:solidFill>
                <a:srgbClr val="F8F8F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2334" name="Line 45"/>
            <p:cNvSpPr>
              <a:spLocks noChangeShapeType="1"/>
            </p:cNvSpPr>
            <p:nvPr/>
          </p:nvSpPr>
          <p:spPr bwMode="auto">
            <a:xfrm>
              <a:off x="5623" y="95"/>
              <a:ext cx="1" cy="4010"/>
            </a:xfrm>
            <a:prstGeom prst="line">
              <a:avLst/>
            </a:prstGeom>
            <a:noFill/>
            <a:ln w="12600">
              <a:solidFill>
                <a:srgbClr val="F8F8F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2335" name="Line 46"/>
            <p:cNvSpPr>
              <a:spLocks noChangeShapeType="1"/>
            </p:cNvSpPr>
            <p:nvPr/>
          </p:nvSpPr>
          <p:spPr bwMode="auto">
            <a:xfrm>
              <a:off x="135" y="95"/>
              <a:ext cx="5488" cy="1"/>
            </a:xfrm>
            <a:prstGeom prst="line">
              <a:avLst/>
            </a:prstGeom>
            <a:noFill/>
            <a:ln w="12600">
              <a:solidFill>
                <a:srgbClr val="F8F8F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2336" name="Line 47"/>
            <p:cNvSpPr>
              <a:spLocks noChangeShapeType="1"/>
            </p:cNvSpPr>
            <p:nvPr/>
          </p:nvSpPr>
          <p:spPr bwMode="auto">
            <a:xfrm>
              <a:off x="135" y="4105"/>
              <a:ext cx="5488" cy="1"/>
            </a:xfrm>
            <a:prstGeom prst="line">
              <a:avLst/>
            </a:prstGeom>
            <a:noFill/>
            <a:ln w="12600">
              <a:solidFill>
                <a:srgbClr val="F8F8F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pic>
        <p:nvPicPr>
          <p:cNvPr id="52" name="Bilde 5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36" y="80210"/>
            <a:ext cx="1552995" cy="1500189"/>
          </a:xfrm>
          <a:prstGeom prst="rect">
            <a:avLst/>
          </a:prstGeom>
        </p:spPr>
      </p:pic>
      <p:pic>
        <p:nvPicPr>
          <p:cNvPr id="53" name="Bild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45528">
            <a:off x="980371" y="221066"/>
            <a:ext cx="799046" cy="113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0413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"/>
          <p:cNvGrpSpPr>
            <a:grpSpLocks/>
          </p:cNvGrpSpPr>
          <p:nvPr/>
        </p:nvGrpSpPr>
        <p:grpSpPr bwMode="auto">
          <a:xfrm>
            <a:off x="2090631" y="211445"/>
            <a:ext cx="9982307" cy="6419851"/>
            <a:chOff x="134" y="72"/>
            <a:chExt cx="5490" cy="4044"/>
          </a:xfrm>
        </p:grpSpPr>
        <p:sp>
          <p:nvSpPr>
            <p:cNvPr id="14339" name="Rectangle 2"/>
            <p:cNvSpPr>
              <a:spLocks noChangeArrowheads="1"/>
            </p:cNvSpPr>
            <p:nvPr/>
          </p:nvSpPr>
          <p:spPr bwMode="auto">
            <a:xfrm>
              <a:off x="134" y="81"/>
              <a:ext cx="4228" cy="29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lnSpc>
                  <a:spcPct val="68000"/>
                </a:lnSpc>
                <a:spcBef>
                  <a:spcPts val="8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1pPr>
              <a:lvl2pPr marL="742950" indent="-285750">
                <a:lnSpc>
                  <a:spcPct val="68000"/>
                </a:lnSpc>
                <a:spcBef>
                  <a:spcPts val="7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2pPr>
              <a:lvl3pPr marL="1143000" indent="-228600">
                <a:lnSpc>
                  <a:spcPct val="68000"/>
                </a:lnSpc>
                <a:spcBef>
                  <a:spcPts val="6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3pPr>
              <a:lvl4pPr marL="16002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4pPr>
              <a:lvl5pPr marL="20574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5pPr>
              <a:lvl6pPr marL="25146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6pPr>
              <a:lvl7pPr marL="29718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7pPr>
              <a:lvl8pPr marL="34290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8pPr>
              <a:lvl9pPr marL="38862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Comic Sans MS" panose="030F0702030302020204" pitchFamily="66" charset="0"/>
                <a:buNone/>
              </a:pPr>
              <a:r>
                <a:rPr lang="en-GB" sz="2400" dirty="0" err="1">
                  <a:latin typeface="Century Gothic" charset="0"/>
                  <a:ea typeface="Century Gothic" charset="0"/>
                  <a:cs typeface="Century Gothic" charset="0"/>
                </a:rPr>
                <a:t>Kirkeårets</a:t>
              </a:r>
              <a:r>
                <a:rPr lang="en-GB" sz="2400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GB" sz="2400" dirty="0" err="1">
                  <a:latin typeface="Century Gothic" charset="0"/>
                  <a:ea typeface="Century Gothic" charset="0"/>
                  <a:cs typeface="Century Gothic" charset="0"/>
                </a:rPr>
                <a:t>fremvekst</a:t>
              </a:r>
              <a:endParaRPr lang="en-GB" sz="2400" dirty="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4341" name="Rectangle 4"/>
            <p:cNvSpPr>
              <a:spLocks noChangeArrowheads="1"/>
            </p:cNvSpPr>
            <p:nvPr/>
          </p:nvSpPr>
          <p:spPr bwMode="auto">
            <a:xfrm>
              <a:off x="135" y="371"/>
              <a:ext cx="4228" cy="215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lnSpc>
                  <a:spcPct val="68000"/>
                </a:lnSpc>
                <a:spcBef>
                  <a:spcPts val="8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1pPr>
              <a:lvl2pPr marL="742950" indent="-285750">
                <a:lnSpc>
                  <a:spcPct val="68000"/>
                </a:lnSpc>
                <a:spcBef>
                  <a:spcPts val="7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2pPr>
              <a:lvl3pPr marL="1143000" indent="-228600">
                <a:lnSpc>
                  <a:spcPct val="68000"/>
                </a:lnSpc>
                <a:spcBef>
                  <a:spcPts val="6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3pPr>
              <a:lvl4pPr marL="16002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4pPr>
              <a:lvl5pPr marL="20574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5pPr>
              <a:lvl6pPr marL="25146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6pPr>
              <a:lvl7pPr marL="29718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7pPr>
              <a:lvl8pPr marL="34290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8pPr>
              <a:lvl9pPr marL="38862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>
                  <a:srgbClr val="990000"/>
                </a:buClr>
                <a:buNone/>
              </a:pPr>
              <a:r>
                <a:rPr lang="en-GB" sz="1400" b="1" dirty="0" err="1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År</a:t>
              </a:r>
              <a:r>
                <a:rPr lang="en-GB" sz="1400" b="1" dirty="0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GB" sz="1400" b="1" dirty="0" smtClean="0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100       200       300       400       500       600        700   . </a:t>
              </a:r>
              <a:r>
                <a:rPr lang="en-GB" sz="1400" b="1" dirty="0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. . . . . . . . . . . . . . . . </a:t>
              </a:r>
              <a:r>
                <a:rPr lang="en-GB" sz="1400" b="1" dirty="0" smtClean="0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. </a:t>
              </a:r>
              <a:r>
                <a:rPr lang="en-GB" sz="1400" b="1" dirty="0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. . . . . . . . . . </a:t>
              </a:r>
            </a:p>
          </p:txBody>
        </p:sp>
        <p:sp>
          <p:nvSpPr>
            <p:cNvPr id="14342" name="Rectangle 5"/>
            <p:cNvSpPr>
              <a:spLocks noChangeArrowheads="1"/>
            </p:cNvSpPr>
            <p:nvPr/>
          </p:nvSpPr>
          <p:spPr bwMode="auto">
            <a:xfrm>
              <a:off x="4363" y="371"/>
              <a:ext cx="1259" cy="215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lnSpc>
                  <a:spcPct val="68000"/>
                </a:lnSpc>
                <a:spcBef>
                  <a:spcPts val="8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1pPr>
              <a:lvl2pPr marL="742950" indent="-285750">
                <a:lnSpc>
                  <a:spcPct val="68000"/>
                </a:lnSpc>
                <a:spcBef>
                  <a:spcPts val="7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2pPr>
              <a:lvl3pPr marL="1143000" indent="-228600">
                <a:lnSpc>
                  <a:spcPct val="68000"/>
                </a:lnSpc>
                <a:spcBef>
                  <a:spcPts val="6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3pPr>
              <a:lvl4pPr marL="16002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4pPr>
              <a:lvl5pPr marL="20574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5pPr>
              <a:lvl6pPr marL="25146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6pPr>
              <a:lvl7pPr marL="29718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7pPr>
              <a:lvl8pPr marL="34290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8pPr>
              <a:lvl9pPr marL="38862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990000"/>
                </a:buClr>
                <a:buFont typeface="Comic Sans MS" panose="030F0702030302020204" pitchFamily="66" charset="0"/>
                <a:buNone/>
              </a:pPr>
              <a:r>
                <a:rPr lang="en-GB" sz="1500" b="1" dirty="0" err="1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Dagens</a:t>
              </a:r>
              <a:r>
                <a:rPr lang="en-GB" sz="1500" b="1" dirty="0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GB" sz="1500" b="1" dirty="0" err="1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kirkeår</a:t>
              </a:r>
              <a:r>
                <a:rPr lang="en-GB" sz="1500" b="1" dirty="0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:</a:t>
              </a:r>
            </a:p>
          </p:txBody>
        </p:sp>
        <p:sp>
          <p:nvSpPr>
            <p:cNvPr id="14343" name="Rectangle 6"/>
            <p:cNvSpPr>
              <a:spLocks noChangeArrowheads="1"/>
            </p:cNvSpPr>
            <p:nvPr/>
          </p:nvSpPr>
          <p:spPr bwMode="auto">
            <a:xfrm>
              <a:off x="135" y="586"/>
              <a:ext cx="4228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lnSpc>
                  <a:spcPct val="68000"/>
                </a:lnSpc>
                <a:spcBef>
                  <a:spcPts val="8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1pPr>
              <a:lvl2pPr marL="742950" indent="-285750">
                <a:lnSpc>
                  <a:spcPct val="68000"/>
                </a:lnSpc>
                <a:spcBef>
                  <a:spcPts val="7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2pPr>
              <a:lvl3pPr marL="1143000" indent="-228600">
                <a:lnSpc>
                  <a:spcPct val="68000"/>
                </a:lnSpc>
                <a:spcBef>
                  <a:spcPts val="6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3pPr>
              <a:lvl4pPr marL="16002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4pPr>
              <a:lvl5pPr marL="20574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5pPr>
              <a:lvl6pPr marL="25146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6pPr>
              <a:lvl7pPr marL="29718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7pPr>
              <a:lvl8pPr marL="34290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8pPr>
              <a:lvl9pPr marL="38862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990000"/>
                </a:buClr>
                <a:buFont typeface="Comic Sans MS" panose="030F0702030302020204" pitchFamily="66" charset="0"/>
                <a:buNone/>
              </a:pPr>
              <a:r>
                <a:rPr lang="en-GB" sz="1400" b="1" dirty="0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                          </a:t>
              </a:r>
              <a:r>
                <a:rPr lang="en-GB" sz="1400" b="1" dirty="0" smtClean="0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                                     550 </a:t>
              </a:r>
              <a:r>
                <a:rPr lang="en-GB" sz="1400" b="1" dirty="0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Advent</a:t>
              </a:r>
            </a:p>
          </p:txBody>
        </p:sp>
        <p:sp>
          <p:nvSpPr>
            <p:cNvPr id="14344" name="Rectangle 7"/>
            <p:cNvSpPr>
              <a:spLocks noChangeArrowheads="1"/>
            </p:cNvSpPr>
            <p:nvPr/>
          </p:nvSpPr>
          <p:spPr bwMode="auto">
            <a:xfrm>
              <a:off x="4363" y="586"/>
              <a:ext cx="1259" cy="214"/>
            </a:xfrm>
            <a:prstGeom prst="rect">
              <a:avLst/>
            </a:prstGeom>
            <a:solidFill>
              <a:srgbClr val="CC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lnSpc>
                  <a:spcPct val="68000"/>
                </a:lnSpc>
                <a:spcBef>
                  <a:spcPts val="8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1pPr>
              <a:lvl2pPr marL="742950" indent="-285750">
                <a:lnSpc>
                  <a:spcPct val="68000"/>
                </a:lnSpc>
                <a:spcBef>
                  <a:spcPts val="7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2pPr>
              <a:lvl3pPr marL="1143000" indent="-228600">
                <a:lnSpc>
                  <a:spcPct val="68000"/>
                </a:lnSpc>
                <a:spcBef>
                  <a:spcPts val="6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3pPr>
              <a:lvl4pPr marL="16002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4pPr>
              <a:lvl5pPr marL="20574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5pPr>
              <a:lvl6pPr marL="25146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6pPr>
              <a:lvl7pPr marL="29718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7pPr>
              <a:lvl8pPr marL="34290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8pPr>
              <a:lvl9pPr marL="38862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F8F8F8"/>
                </a:buClr>
                <a:buFont typeface="Comic Sans MS" panose="030F0702030302020204" pitchFamily="66" charset="0"/>
                <a:buNone/>
              </a:pPr>
              <a:r>
                <a:rPr lang="en-GB" sz="1500" b="1" dirty="0">
                  <a:solidFill>
                    <a:srgbClr val="F8F8F8"/>
                  </a:solidFill>
                  <a:latin typeface="Century Gothic" charset="0"/>
                  <a:ea typeface="Century Gothic" charset="0"/>
                  <a:cs typeface="Century Gothic" charset="0"/>
                </a:rPr>
                <a:t>Advent</a:t>
              </a:r>
            </a:p>
          </p:txBody>
        </p:sp>
        <p:sp>
          <p:nvSpPr>
            <p:cNvPr id="14345" name="Rectangle 8"/>
            <p:cNvSpPr>
              <a:spLocks noChangeArrowheads="1"/>
            </p:cNvSpPr>
            <p:nvPr/>
          </p:nvSpPr>
          <p:spPr bwMode="auto">
            <a:xfrm>
              <a:off x="135" y="800"/>
              <a:ext cx="4228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lnSpc>
                  <a:spcPct val="68000"/>
                </a:lnSpc>
                <a:spcBef>
                  <a:spcPts val="8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1pPr>
              <a:lvl2pPr marL="742950" indent="-285750">
                <a:lnSpc>
                  <a:spcPct val="68000"/>
                </a:lnSpc>
                <a:spcBef>
                  <a:spcPts val="7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2pPr>
              <a:lvl3pPr marL="1143000" indent="-228600">
                <a:lnSpc>
                  <a:spcPct val="68000"/>
                </a:lnSpc>
                <a:spcBef>
                  <a:spcPts val="6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3pPr>
              <a:lvl4pPr marL="16002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4pPr>
              <a:lvl5pPr marL="20574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5pPr>
              <a:lvl6pPr marL="25146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6pPr>
              <a:lvl7pPr marL="29718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7pPr>
              <a:lvl8pPr marL="34290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8pPr>
              <a:lvl9pPr marL="38862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990000"/>
                </a:buClr>
                <a:buFont typeface="Comic Sans MS" panose="030F0702030302020204" pitchFamily="66" charset="0"/>
                <a:buNone/>
              </a:pPr>
              <a:r>
                <a:rPr lang="en-GB" sz="1400" b="1" dirty="0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                  </a:t>
              </a:r>
              <a:r>
                <a:rPr lang="en-GB" sz="1400" b="1" dirty="0" smtClean="0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                        400 </a:t>
              </a:r>
              <a:r>
                <a:rPr lang="en-GB" sz="1400" b="1" dirty="0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Jul – </a:t>
              </a:r>
              <a:r>
                <a:rPr lang="en-GB" sz="1400" b="1" dirty="0" err="1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fra</a:t>
              </a:r>
              <a:r>
                <a:rPr lang="en-GB" sz="1400" b="1" dirty="0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525 den 25. </a:t>
              </a:r>
              <a:r>
                <a:rPr lang="en-GB" sz="1400" b="1" dirty="0" err="1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desember</a:t>
              </a:r>
              <a:endParaRPr lang="en-GB" sz="1400" b="1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4346" name="Rectangle 9"/>
            <p:cNvSpPr>
              <a:spLocks noChangeArrowheads="1"/>
            </p:cNvSpPr>
            <p:nvPr/>
          </p:nvSpPr>
          <p:spPr bwMode="auto">
            <a:xfrm>
              <a:off x="4363" y="800"/>
              <a:ext cx="1259" cy="214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lnSpc>
                  <a:spcPct val="68000"/>
                </a:lnSpc>
                <a:spcBef>
                  <a:spcPts val="8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1pPr>
              <a:lvl2pPr marL="742950" indent="-285750">
                <a:lnSpc>
                  <a:spcPct val="68000"/>
                </a:lnSpc>
                <a:spcBef>
                  <a:spcPts val="7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2pPr>
              <a:lvl3pPr marL="1143000" indent="-228600">
                <a:lnSpc>
                  <a:spcPct val="68000"/>
                </a:lnSpc>
                <a:spcBef>
                  <a:spcPts val="6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3pPr>
              <a:lvl4pPr marL="16002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4pPr>
              <a:lvl5pPr marL="20574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5pPr>
              <a:lvl6pPr marL="25146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6pPr>
              <a:lvl7pPr marL="29718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7pPr>
              <a:lvl8pPr marL="34290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8pPr>
              <a:lvl9pPr marL="38862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990000"/>
                </a:buClr>
                <a:buFont typeface="Comic Sans MS" panose="030F0702030302020204" pitchFamily="66" charset="0"/>
                <a:buNone/>
              </a:pPr>
              <a:r>
                <a:rPr lang="en-GB" sz="1500" b="1" dirty="0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Jul</a:t>
              </a:r>
            </a:p>
          </p:txBody>
        </p:sp>
        <p:sp>
          <p:nvSpPr>
            <p:cNvPr id="14347" name="Rectangle 10"/>
            <p:cNvSpPr>
              <a:spLocks noChangeArrowheads="1"/>
            </p:cNvSpPr>
            <p:nvPr/>
          </p:nvSpPr>
          <p:spPr bwMode="auto">
            <a:xfrm>
              <a:off x="135" y="1013"/>
              <a:ext cx="4228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lnSpc>
                  <a:spcPct val="68000"/>
                </a:lnSpc>
                <a:spcBef>
                  <a:spcPts val="8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1pPr>
              <a:lvl2pPr marL="742950" indent="-285750">
                <a:lnSpc>
                  <a:spcPct val="68000"/>
                </a:lnSpc>
                <a:spcBef>
                  <a:spcPts val="7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2pPr>
              <a:lvl3pPr marL="1143000" indent="-228600">
                <a:lnSpc>
                  <a:spcPct val="68000"/>
                </a:lnSpc>
                <a:spcBef>
                  <a:spcPts val="6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3pPr>
              <a:lvl4pPr marL="16002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4pPr>
              <a:lvl5pPr marL="20574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5pPr>
              <a:lvl6pPr marL="25146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6pPr>
              <a:lvl7pPr marL="29718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7pPr>
              <a:lvl8pPr marL="34290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8pPr>
              <a:lvl9pPr marL="38862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990000"/>
                </a:buClr>
                <a:buFont typeface="Comic Sans MS" panose="030F0702030302020204" pitchFamily="66" charset="0"/>
                <a:buNone/>
              </a:pPr>
              <a:r>
                <a:rPr lang="en-GB" sz="1400" b="1" dirty="0" err="1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År</a:t>
              </a:r>
              <a:r>
                <a:rPr lang="en-GB" sz="1400" b="1" dirty="0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30? </a:t>
              </a:r>
              <a:r>
                <a:rPr lang="en-GB" sz="1400" b="1" dirty="0" err="1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Stefanusdag</a:t>
              </a:r>
              <a:endParaRPr lang="en-GB" sz="1400" b="1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4348" name="Rectangle 11"/>
            <p:cNvSpPr>
              <a:spLocks noChangeArrowheads="1"/>
            </p:cNvSpPr>
            <p:nvPr/>
          </p:nvSpPr>
          <p:spPr bwMode="auto">
            <a:xfrm>
              <a:off x="4363" y="1013"/>
              <a:ext cx="1259" cy="21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lnSpc>
                  <a:spcPct val="68000"/>
                </a:lnSpc>
                <a:spcBef>
                  <a:spcPts val="8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1pPr>
              <a:lvl2pPr marL="742950" indent="-285750">
                <a:lnSpc>
                  <a:spcPct val="68000"/>
                </a:lnSpc>
                <a:spcBef>
                  <a:spcPts val="7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2pPr>
              <a:lvl3pPr marL="1143000" indent="-228600">
                <a:lnSpc>
                  <a:spcPct val="68000"/>
                </a:lnSpc>
                <a:spcBef>
                  <a:spcPts val="6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3pPr>
              <a:lvl4pPr marL="16002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4pPr>
              <a:lvl5pPr marL="20574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5pPr>
              <a:lvl6pPr marL="25146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6pPr>
              <a:lvl7pPr marL="29718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7pPr>
              <a:lvl8pPr marL="34290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8pPr>
              <a:lvl9pPr marL="38862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F8F8F8"/>
                </a:buClr>
                <a:buFont typeface="Comic Sans MS" panose="030F0702030302020204" pitchFamily="66" charset="0"/>
                <a:buNone/>
              </a:pPr>
              <a:r>
                <a:rPr lang="en-GB" sz="1500" b="1" dirty="0">
                  <a:solidFill>
                    <a:srgbClr val="F8F8F8"/>
                  </a:solidFill>
                  <a:latin typeface="Century Gothic" charset="0"/>
                  <a:ea typeface="Century Gothic" charset="0"/>
                  <a:cs typeface="Century Gothic" charset="0"/>
                </a:rPr>
                <a:t>2. </a:t>
              </a:r>
              <a:r>
                <a:rPr lang="en-GB" sz="1500" b="1" dirty="0" err="1">
                  <a:solidFill>
                    <a:srgbClr val="F8F8F8"/>
                  </a:solidFill>
                  <a:latin typeface="Century Gothic" charset="0"/>
                  <a:ea typeface="Century Gothic" charset="0"/>
                  <a:cs typeface="Century Gothic" charset="0"/>
                </a:rPr>
                <a:t>juledag</a:t>
              </a:r>
              <a:endParaRPr lang="en-GB" sz="1500" b="1" dirty="0">
                <a:solidFill>
                  <a:srgbClr val="F8F8F8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4349" name="Rectangle 12"/>
            <p:cNvSpPr>
              <a:spLocks noChangeArrowheads="1"/>
            </p:cNvSpPr>
            <p:nvPr/>
          </p:nvSpPr>
          <p:spPr bwMode="auto">
            <a:xfrm>
              <a:off x="135" y="1227"/>
              <a:ext cx="422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lnSpc>
                  <a:spcPct val="68000"/>
                </a:lnSpc>
                <a:spcBef>
                  <a:spcPts val="8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1pPr>
              <a:lvl2pPr marL="742950" indent="-285750">
                <a:lnSpc>
                  <a:spcPct val="68000"/>
                </a:lnSpc>
                <a:spcBef>
                  <a:spcPts val="7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2pPr>
              <a:lvl3pPr marL="1143000" indent="-228600">
                <a:lnSpc>
                  <a:spcPct val="68000"/>
                </a:lnSpc>
                <a:spcBef>
                  <a:spcPts val="6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3pPr>
              <a:lvl4pPr marL="16002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4pPr>
              <a:lvl5pPr marL="20574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5pPr>
              <a:lvl6pPr marL="25146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6pPr>
              <a:lvl7pPr marL="29718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7pPr>
              <a:lvl8pPr marL="34290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8pPr>
              <a:lvl9pPr marL="38862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990000"/>
                </a:buClr>
                <a:buFont typeface="Comic Sans MS" panose="030F0702030302020204" pitchFamily="66" charset="0"/>
                <a:buNone/>
              </a:pPr>
              <a:r>
                <a:rPr lang="en-GB" sz="1400" b="1" dirty="0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                            </a:t>
              </a:r>
              <a:r>
                <a:rPr lang="en-GB" sz="1400" b="1" dirty="0" smtClean="0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                                     567 </a:t>
              </a:r>
              <a:r>
                <a:rPr lang="en-GB" sz="1400" b="1" dirty="0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Kristi </a:t>
              </a:r>
              <a:r>
                <a:rPr lang="en-GB" sz="1400" b="1" dirty="0" err="1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omskjærelse</a:t>
              </a:r>
              <a:r>
                <a:rPr lang="en-GB" sz="1400" b="1" dirty="0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(</a:t>
              </a:r>
              <a:r>
                <a:rPr lang="en-GB" sz="1400" b="1" dirty="0" err="1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navnedag</a:t>
              </a:r>
              <a:r>
                <a:rPr lang="en-GB" sz="1400" b="1" dirty="0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)</a:t>
              </a:r>
              <a:r>
                <a:rPr lang="ar-SA" sz="1400" b="1" dirty="0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‏</a:t>
              </a:r>
              <a:endParaRPr lang="en-GB" sz="1400" b="1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990000"/>
                </a:buClr>
                <a:buFont typeface="Comic Sans MS" panose="030F0702030302020204" pitchFamily="66" charset="0"/>
                <a:buNone/>
              </a:pPr>
              <a:r>
                <a:rPr lang="en-GB" sz="1400" b="1" dirty="0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                                                 </a:t>
              </a:r>
              <a:r>
                <a:rPr lang="en-GB" sz="1400" b="1" dirty="0" smtClean="0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                                                   1100 </a:t>
              </a:r>
              <a:r>
                <a:rPr lang="en-GB" sz="1400" b="1" dirty="0" err="1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Nyttår</a:t>
              </a:r>
              <a:endParaRPr lang="en-GB" sz="1400" b="1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4350" name="Rectangle 13"/>
            <p:cNvSpPr>
              <a:spLocks noChangeArrowheads="1"/>
            </p:cNvSpPr>
            <p:nvPr/>
          </p:nvSpPr>
          <p:spPr bwMode="auto">
            <a:xfrm>
              <a:off x="4363" y="1227"/>
              <a:ext cx="1259" cy="326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lnSpc>
                  <a:spcPct val="68000"/>
                </a:lnSpc>
                <a:spcBef>
                  <a:spcPts val="8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1pPr>
              <a:lvl2pPr marL="742950" indent="-285750">
                <a:lnSpc>
                  <a:spcPct val="68000"/>
                </a:lnSpc>
                <a:spcBef>
                  <a:spcPts val="7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2pPr>
              <a:lvl3pPr marL="1143000" indent="-228600">
                <a:lnSpc>
                  <a:spcPct val="68000"/>
                </a:lnSpc>
                <a:spcBef>
                  <a:spcPts val="6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3pPr>
              <a:lvl4pPr marL="16002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4pPr>
              <a:lvl5pPr marL="20574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5pPr>
              <a:lvl6pPr marL="25146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6pPr>
              <a:lvl7pPr marL="29718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7pPr>
              <a:lvl8pPr marL="34290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8pPr>
              <a:lvl9pPr marL="38862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990000"/>
                </a:buClr>
                <a:buFont typeface="Comic Sans MS" panose="030F0702030302020204" pitchFamily="66" charset="0"/>
                <a:buNone/>
              </a:pPr>
              <a:r>
                <a:rPr lang="en-GB" sz="1500" b="1" dirty="0" err="1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Nyttår</a:t>
              </a:r>
              <a:endParaRPr lang="en-GB" sz="1500" b="1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4351" name="Rectangle 14"/>
            <p:cNvSpPr>
              <a:spLocks noChangeArrowheads="1"/>
            </p:cNvSpPr>
            <p:nvPr/>
          </p:nvSpPr>
          <p:spPr bwMode="auto">
            <a:xfrm>
              <a:off x="135" y="1553"/>
              <a:ext cx="4228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lnSpc>
                  <a:spcPct val="68000"/>
                </a:lnSpc>
                <a:spcBef>
                  <a:spcPts val="8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1pPr>
              <a:lvl2pPr marL="742950" indent="-285750">
                <a:lnSpc>
                  <a:spcPct val="68000"/>
                </a:lnSpc>
                <a:spcBef>
                  <a:spcPts val="7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2pPr>
              <a:lvl3pPr marL="1143000" indent="-228600">
                <a:lnSpc>
                  <a:spcPct val="68000"/>
                </a:lnSpc>
                <a:spcBef>
                  <a:spcPts val="6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3pPr>
              <a:lvl4pPr marL="16002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4pPr>
              <a:lvl5pPr marL="20574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5pPr>
              <a:lvl6pPr marL="25146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6pPr>
              <a:lvl7pPr marL="29718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7pPr>
              <a:lvl8pPr marL="34290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8pPr>
              <a:lvl9pPr marL="38862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990000"/>
                </a:buClr>
                <a:buFont typeface="Comic Sans MS" panose="030F0702030302020204" pitchFamily="66" charset="0"/>
                <a:buNone/>
              </a:pPr>
              <a:r>
                <a:rPr lang="en-GB" sz="1400" b="1" dirty="0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                </a:t>
              </a:r>
              <a:r>
                <a:rPr lang="en-GB" sz="1400" b="1" dirty="0" smtClean="0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                     350 </a:t>
              </a:r>
              <a:r>
                <a:rPr lang="en-GB" sz="1400" b="1" dirty="0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Kristi </a:t>
              </a:r>
              <a:r>
                <a:rPr lang="en-GB" sz="1400" b="1" dirty="0" err="1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åpenbaringsfest</a:t>
              </a:r>
              <a:endParaRPr lang="en-GB" sz="1400" b="1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990000"/>
                </a:buClr>
                <a:buFont typeface="Comic Sans MS" panose="030F0702030302020204" pitchFamily="66" charset="0"/>
                <a:buNone/>
              </a:pPr>
              <a:r>
                <a:rPr lang="en-GB" sz="1400" b="1" dirty="0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                              </a:t>
              </a:r>
              <a:r>
                <a:rPr lang="en-GB" sz="1400" b="1" dirty="0" smtClean="0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                                        600-650 </a:t>
              </a:r>
              <a:r>
                <a:rPr lang="en-GB" sz="1400" b="1" dirty="0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Sexagesima </a:t>
              </a:r>
              <a:r>
                <a:rPr lang="en-GB" sz="1400" b="1" dirty="0" err="1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og</a:t>
              </a:r>
              <a:r>
                <a:rPr lang="en-GB" sz="1400" b="1" dirty="0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Septuagesima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990000"/>
                </a:buClr>
                <a:buFont typeface="Comic Sans MS" panose="030F0702030302020204" pitchFamily="66" charset="0"/>
                <a:buNone/>
              </a:pPr>
              <a:r>
                <a:rPr lang="en-GB" sz="1400" b="1" dirty="0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                                                    </a:t>
              </a:r>
              <a:r>
                <a:rPr lang="en-GB" sz="1400" b="1" dirty="0" smtClean="0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                                                     1456 </a:t>
              </a:r>
              <a:r>
                <a:rPr lang="en-GB" sz="1400" b="1" dirty="0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Kristi </a:t>
              </a:r>
              <a:r>
                <a:rPr lang="en-GB" sz="1400" b="1" dirty="0" err="1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forklarelsesdag</a:t>
              </a:r>
              <a:r>
                <a:rPr lang="en-GB" sz="1400" b="1" dirty="0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 </a:t>
              </a:r>
            </a:p>
          </p:txBody>
        </p:sp>
        <p:sp>
          <p:nvSpPr>
            <p:cNvPr id="14352" name="Rectangle 15"/>
            <p:cNvSpPr>
              <a:spLocks noChangeArrowheads="1"/>
            </p:cNvSpPr>
            <p:nvPr/>
          </p:nvSpPr>
          <p:spPr bwMode="auto">
            <a:xfrm>
              <a:off x="4363" y="1553"/>
              <a:ext cx="1259" cy="46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lnSpc>
                  <a:spcPct val="68000"/>
                </a:lnSpc>
                <a:spcBef>
                  <a:spcPts val="8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1pPr>
              <a:lvl2pPr marL="742950" indent="-285750">
                <a:lnSpc>
                  <a:spcPct val="68000"/>
                </a:lnSpc>
                <a:spcBef>
                  <a:spcPts val="7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2pPr>
              <a:lvl3pPr marL="1143000" indent="-228600">
                <a:lnSpc>
                  <a:spcPct val="68000"/>
                </a:lnSpc>
                <a:spcBef>
                  <a:spcPts val="6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3pPr>
              <a:lvl4pPr marL="16002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4pPr>
              <a:lvl5pPr marL="20574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5pPr>
              <a:lvl6pPr marL="25146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6pPr>
              <a:lvl7pPr marL="29718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7pPr>
              <a:lvl8pPr marL="34290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8pPr>
              <a:lvl9pPr marL="38862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990000"/>
                </a:buClr>
                <a:buFont typeface="Comic Sans MS" panose="030F0702030302020204" pitchFamily="66" charset="0"/>
                <a:buNone/>
              </a:pPr>
              <a:r>
                <a:rPr lang="en-GB" sz="1500" b="1" dirty="0" err="1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Åpenbaring</a:t>
              </a:r>
              <a:endParaRPr lang="en-GB" sz="1500" b="1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4353" name="Rectangle 16"/>
            <p:cNvSpPr>
              <a:spLocks noChangeArrowheads="1"/>
            </p:cNvSpPr>
            <p:nvPr/>
          </p:nvSpPr>
          <p:spPr bwMode="auto">
            <a:xfrm>
              <a:off x="135" y="2014"/>
              <a:ext cx="4228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lnSpc>
                  <a:spcPct val="68000"/>
                </a:lnSpc>
                <a:spcBef>
                  <a:spcPts val="8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1pPr>
              <a:lvl2pPr marL="742950" indent="-285750">
                <a:lnSpc>
                  <a:spcPct val="68000"/>
                </a:lnSpc>
                <a:spcBef>
                  <a:spcPts val="7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2pPr>
              <a:lvl3pPr marL="1143000" indent="-228600">
                <a:lnSpc>
                  <a:spcPct val="68000"/>
                </a:lnSpc>
                <a:spcBef>
                  <a:spcPts val="6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3pPr>
              <a:lvl4pPr marL="16002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4pPr>
              <a:lvl5pPr marL="20574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5pPr>
              <a:lvl6pPr marL="25146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6pPr>
              <a:lvl7pPr marL="29718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7pPr>
              <a:lvl8pPr marL="34290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8pPr>
              <a:lvl9pPr marL="38862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990000"/>
                </a:buClr>
                <a:buFont typeface="Comic Sans MS" panose="030F0702030302020204" pitchFamily="66" charset="0"/>
                <a:buNone/>
              </a:pPr>
              <a:r>
                <a:rPr lang="en-GB" sz="1400" b="1" dirty="0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                </a:t>
              </a:r>
              <a:r>
                <a:rPr lang="en-GB" sz="1400" b="1" dirty="0" smtClean="0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                     350 </a:t>
              </a:r>
              <a:r>
                <a:rPr lang="en-GB" sz="1400" b="1" dirty="0" err="1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Fastetiden</a:t>
              </a:r>
              <a:endParaRPr lang="en-GB" sz="1400" b="1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4354" name="Rectangle 17"/>
            <p:cNvSpPr>
              <a:spLocks noChangeArrowheads="1"/>
            </p:cNvSpPr>
            <p:nvPr/>
          </p:nvSpPr>
          <p:spPr bwMode="auto">
            <a:xfrm>
              <a:off x="4363" y="2014"/>
              <a:ext cx="1259" cy="214"/>
            </a:xfrm>
            <a:prstGeom prst="rect">
              <a:avLst/>
            </a:prstGeom>
            <a:solidFill>
              <a:srgbClr val="CC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lnSpc>
                  <a:spcPct val="68000"/>
                </a:lnSpc>
                <a:spcBef>
                  <a:spcPts val="8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1pPr>
              <a:lvl2pPr marL="742950" indent="-285750">
                <a:lnSpc>
                  <a:spcPct val="68000"/>
                </a:lnSpc>
                <a:spcBef>
                  <a:spcPts val="7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2pPr>
              <a:lvl3pPr marL="1143000" indent="-228600">
                <a:lnSpc>
                  <a:spcPct val="68000"/>
                </a:lnSpc>
                <a:spcBef>
                  <a:spcPts val="6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3pPr>
              <a:lvl4pPr marL="16002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4pPr>
              <a:lvl5pPr marL="20574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5pPr>
              <a:lvl6pPr marL="25146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6pPr>
              <a:lvl7pPr marL="29718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7pPr>
              <a:lvl8pPr marL="34290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8pPr>
              <a:lvl9pPr marL="38862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F8F8F8"/>
                </a:buClr>
                <a:buFont typeface="Comic Sans MS" panose="030F0702030302020204" pitchFamily="66" charset="0"/>
                <a:buNone/>
              </a:pPr>
              <a:r>
                <a:rPr lang="en-GB" sz="1500" b="1" dirty="0" err="1">
                  <a:solidFill>
                    <a:srgbClr val="F8F8F8"/>
                  </a:solidFill>
                  <a:latin typeface="Century Gothic" charset="0"/>
                  <a:ea typeface="Century Gothic" charset="0"/>
                  <a:cs typeface="Century Gothic" charset="0"/>
                </a:rPr>
                <a:t>Faste</a:t>
              </a:r>
              <a:endParaRPr lang="en-GB" sz="1500" b="1" dirty="0">
                <a:solidFill>
                  <a:srgbClr val="F8F8F8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4355" name="Rectangle 18"/>
            <p:cNvSpPr>
              <a:spLocks noChangeArrowheads="1"/>
            </p:cNvSpPr>
            <p:nvPr/>
          </p:nvSpPr>
          <p:spPr bwMode="auto">
            <a:xfrm>
              <a:off x="135" y="2228"/>
              <a:ext cx="4228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lnSpc>
                  <a:spcPct val="68000"/>
                </a:lnSpc>
                <a:spcBef>
                  <a:spcPts val="8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1pPr>
              <a:lvl2pPr marL="742950" indent="-285750">
                <a:lnSpc>
                  <a:spcPct val="68000"/>
                </a:lnSpc>
                <a:spcBef>
                  <a:spcPts val="7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2pPr>
              <a:lvl3pPr marL="1143000" indent="-228600">
                <a:lnSpc>
                  <a:spcPct val="68000"/>
                </a:lnSpc>
                <a:spcBef>
                  <a:spcPts val="6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3pPr>
              <a:lvl4pPr marL="16002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4pPr>
              <a:lvl5pPr marL="20574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5pPr>
              <a:lvl6pPr marL="25146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6pPr>
              <a:lvl7pPr marL="29718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7pPr>
              <a:lvl8pPr marL="34290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8pPr>
              <a:lvl9pPr marL="38862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990000"/>
                </a:buClr>
                <a:buFont typeface="Comic Sans MS" panose="030F0702030302020204" pitchFamily="66" charset="0"/>
                <a:buNone/>
              </a:pPr>
              <a:r>
                <a:rPr lang="en-GB" sz="1400" b="1" dirty="0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                                   </a:t>
              </a:r>
              <a:r>
                <a:rPr lang="en-GB" sz="1400" b="1" dirty="0" smtClean="0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                                                700 </a:t>
              </a:r>
              <a:r>
                <a:rPr lang="en-GB" sz="1400" b="1" dirty="0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Maria </a:t>
              </a:r>
              <a:r>
                <a:rPr lang="en-GB" sz="1400" b="1" dirty="0" err="1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budskapsdag</a:t>
              </a:r>
              <a:endParaRPr lang="en-GB" sz="1400" b="1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4356" name="Rectangle 19"/>
            <p:cNvSpPr>
              <a:spLocks noChangeArrowheads="1"/>
            </p:cNvSpPr>
            <p:nvPr/>
          </p:nvSpPr>
          <p:spPr bwMode="auto">
            <a:xfrm>
              <a:off x="4363" y="2228"/>
              <a:ext cx="1259" cy="215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lnSpc>
                  <a:spcPct val="68000"/>
                </a:lnSpc>
                <a:spcBef>
                  <a:spcPts val="8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1pPr>
              <a:lvl2pPr marL="742950" indent="-285750">
                <a:lnSpc>
                  <a:spcPct val="68000"/>
                </a:lnSpc>
                <a:spcBef>
                  <a:spcPts val="7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2pPr>
              <a:lvl3pPr marL="1143000" indent="-228600">
                <a:lnSpc>
                  <a:spcPct val="68000"/>
                </a:lnSpc>
                <a:spcBef>
                  <a:spcPts val="6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3pPr>
              <a:lvl4pPr marL="16002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4pPr>
              <a:lvl5pPr marL="20574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5pPr>
              <a:lvl6pPr marL="25146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6pPr>
              <a:lvl7pPr marL="29718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7pPr>
              <a:lvl8pPr marL="34290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8pPr>
              <a:lvl9pPr marL="38862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990000"/>
                </a:buClr>
                <a:buFont typeface="Comic Sans MS" panose="030F0702030302020204" pitchFamily="66" charset="0"/>
                <a:buNone/>
              </a:pPr>
              <a:r>
                <a:rPr lang="en-GB" sz="1400" b="1" dirty="0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Maria </a:t>
              </a:r>
              <a:r>
                <a:rPr lang="en-GB" sz="1400" b="1" dirty="0" err="1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budskapsdag</a:t>
              </a:r>
              <a:endParaRPr lang="en-GB" sz="1400" b="1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4357" name="Rectangle 20"/>
            <p:cNvSpPr>
              <a:spLocks noChangeArrowheads="1"/>
            </p:cNvSpPr>
            <p:nvPr/>
          </p:nvSpPr>
          <p:spPr bwMode="auto">
            <a:xfrm>
              <a:off x="135" y="2443"/>
              <a:ext cx="4228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lnSpc>
                  <a:spcPct val="68000"/>
                </a:lnSpc>
                <a:spcBef>
                  <a:spcPts val="8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1pPr>
              <a:lvl2pPr marL="742950" indent="-285750">
                <a:lnSpc>
                  <a:spcPct val="68000"/>
                </a:lnSpc>
                <a:spcBef>
                  <a:spcPts val="7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2pPr>
              <a:lvl3pPr marL="1143000" indent="-228600">
                <a:lnSpc>
                  <a:spcPct val="68000"/>
                </a:lnSpc>
                <a:spcBef>
                  <a:spcPts val="6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3pPr>
              <a:lvl4pPr marL="16002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4pPr>
              <a:lvl5pPr marL="20574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5pPr>
              <a:lvl6pPr marL="25146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6pPr>
              <a:lvl7pPr marL="29718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7pPr>
              <a:lvl8pPr marL="34290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8pPr>
              <a:lvl9pPr marL="38862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990000"/>
                </a:buClr>
                <a:buFont typeface="Comic Sans MS" panose="030F0702030302020204" pitchFamily="66" charset="0"/>
                <a:buNone/>
              </a:pPr>
              <a:r>
                <a:rPr lang="en-GB" sz="1400" b="1" dirty="0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       </a:t>
              </a:r>
              <a:r>
                <a:rPr lang="en-GB" sz="1400" b="1" dirty="0" smtClean="0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150 </a:t>
              </a:r>
              <a:r>
                <a:rPr lang="en-GB" sz="1400" b="1" dirty="0" err="1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Påskefest</a:t>
              </a:r>
              <a:r>
                <a:rPr lang="en-GB" sz="1400" b="1" dirty="0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990000"/>
                </a:buClr>
                <a:buFont typeface="Comic Sans MS" panose="030F0702030302020204" pitchFamily="66" charset="0"/>
                <a:buNone/>
              </a:pPr>
              <a:r>
                <a:rPr lang="en-GB" sz="1400" b="1" dirty="0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             </a:t>
              </a:r>
              <a:r>
                <a:rPr lang="en-GB" sz="1400" b="1" dirty="0" smtClean="0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               300 </a:t>
              </a:r>
              <a:r>
                <a:rPr lang="en-GB" sz="1400" b="1" dirty="0" err="1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Palmesønd</a:t>
              </a:r>
              <a:r>
                <a:rPr lang="en-GB" sz="1400" b="1" dirty="0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.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990000"/>
                </a:buClr>
                <a:buFont typeface="Comic Sans MS" panose="030F0702030302020204" pitchFamily="66" charset="0"/>
                <a:buNone/>
              </a:pPr>
              <a:r>
                <a:rPr lang="en-GB" sz="1400" b="1" dirty="0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              </a:t>
              </a:r>
              <a:r>
                <a:rPr lang="en-GB" sz="1400" b="1" dirty="0" smtClean="0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                   325 </a:t>
              </a:r>
              <a:r>
                <a:rPr lang="en-GB" sz="1400" b="1" dirty="0" err="1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Skjærtorsdag</a:t>
              </a:r>
              <a:endParaRPr lang="en-GB" sz="1400" b="1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990000"/>
                </a:buClr>
                <a:buFont typeface="Comic Sans MS" panose="030F0702030302020204" pitchFamily="66" charset="0"/>
                <a:buNone/>
              </a:pPr>
              <a:r>
                <a:rPr lang="en-GB" sz="1400" b="1" dirty="0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                </a:t>
              </a:r>
              <a:r>
                <a:rPr lang="en-GB" sz="1400" b="1" dirty="0" smtClean="0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                      350 </a:t>
              </a:r>
              <a:r>
                <a:rPr lang="en-GB" sz="1400" b="1" dirty="0" err="1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Langfredag</a:t>
              </a:r>
              <a:r>
                <a:rPr lang="en-GB" sz="1400" b="1" dirty="0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990000"/>
                </a:buClr>
                <a:buFont typeface="Comic Sans MS" panose="030F0702030302020204" pitchFamily="66" charset="0"/>
                <a:buNone/>
              </a:pPr>
              <a:r>
                <a:rPr lang="en-GB" sz="1400" b="1" dirty="0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              </a:t>
              </a:r>
              <a:r>
                <a:rPr lang="en-GB" sz="1400" b="1" dirty="0" smtClean="0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                   325 </a:t>
              </a:r>
              <a:r>
                <a:rPr lang="en-GB" sz="1400" b="1" dirty="0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Kristi </a:t>
              </a:r>
              <a:r>
                <a:rPr lang="en-GB" sz="1400" b="1" dirty="0" err="1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himmelfartsdag</a:t>
              </a:r>
              <a:endParaRPr lang="en-GB" sz="1400" b="1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4358" name="Rectangle 21"/>
            <p:cNvSpPr>
              <a:spLocks noChangeArrowheads="1"/>
            </p:cNvSpPr>
            <p:nvPr/>
          </p:nvSpPr>
          <p:spPr bwMode="auto">
            <a:xfrm>
              <a:off x="4363" y="2443"/>
              <a:ext cx="1259" cy="729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lnSpc>
                  <a:spcPct val="68000"/>
                </a:lnSpc>
                <a:spcBef>
                  <a:spcPts val="8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1pPr>
              <a:lvl2pPr marL="742950" indent="-285750">
                <a:lnSpc>
                  <a:spcPct val="68000"/>
                </a:lnSpc>
                <a:spcBef>
                  <a:spcPts val="7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2pPr>
              <a:lvl3pPr marL="1143000" indent="-228600">
                <a:lnSpc>
                  <a:spcPct val="68000"/>
                </a:lnSpc>
                <a:spcBef>
                  <a:spcPts val="6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3pPr>
              <a:lvl4pPr marL="16002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4pPr>
              <a:lvl5pPr marL="20574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5pPr>
              <a:lvl6pPr marL="25146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6pPr>
              <a:lvl7pPr marL="29718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7pPr>
              <a:lvl8pPr marL="34290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8pPr>
              <a:lvl9pPr marL="38862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990000"/>
                </a:buClr>
                <a:buFont typeface="Comic Sans MS" panose="030F0702030302020204" pitchFamily="66" charset="0"/>
                <a:buNone/>
              </a:pPr>
              <a:r>
                <a:rPr lang="en-GB" sz="1500" b="1" dirty="0" err="1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Påske</a:t>
              </a:r>
              <a:endParaRPr lang="en-GB" sz="1500" b="1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4359" name="Rectangle 22"/>
            <p:cNvSpPr>
              <a:spLocks noChangeArrowheads="1"/>
            </p:cNvSpPr>
            <p:nvPr/>
          </p:nvSpPr>
          <p:spPr bwMode="auto">
            <a:xfrm>
              <a:off x="135" y="3171"/>
              <a:ext cx="4228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lnSpc>
                  <a:spcPct val="68000"/>
                </a:lnSpc>
                <a:spcBef>
                  <a:spcPts val="8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1pPr>
              <a:lvl2pPr marL="742950" indent="-285750">
                <a:lnSpc>
                  <a:spcPct val="68000"/>
                </a:lnSpc>
                <a:spcBef>
                  <a:spcPts val="7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2pPr>
              <a:lvl3pPr marL="1143000" indent="-228600">
                <a:lnSpc>
                  <a:spcPct val="68000"/>
                </a:lnSpc>
                <a:spcBef>
                  <a:spcPts val="6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3pPr>
              <a:lvl4pPr marL="16002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4pPr>
              <a:lvl5pPr marL="20574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5pPr>
              <a:lvl6pPr marL="25146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6pPr>
              <a:lvl7pPr marL="29718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7pPr>
              <a:lvl8pPr marL="34290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8pPr>
              <a:lvl9pPr marL="38862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990000"/>
                </a:buClr>
                <a:buFont typeface="Comic Sans MS" panose="030F0702030302020204" pitchFamily="66" charset="0"/>
                <a:buNone/>
              </a:pPr>
              <a:r>
                <a:rPr lang="en-GB" sz="1400" b="1" dirty="0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           </a:t>
              </a:r>
              <a:r>
                <a:rPr lang="en-GB" sz="1400" b="1" dirty="0" smtClean="0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           250 </a:t>
              </a:r>
              <a:r>
                <a:rPr lang="en-GB" sz="1400" b="1" dirty="0" err="1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Pinsedag</a:t>
              </a:r>
              <a:endParaRPr lang="en-GB" sz="1400" b="1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4360" name="Rectangle 23"/>
            <p:cNvSpPr>
              <a:spLocks noChangeArrowheads="1"/>
            </p:cNvSpPr>
            <p:nvPr/>
          </p:nvSpPr>
          <p:spPr bwMode="auto">
            <a:xfrm>
              <a:off x="4363" y="3171"/>
              <a:ext cx="1259" cy="20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lnSpc>
                  <a:spcPct val="68000"/>
                </a:lnSpc>
                <a:spcBef>
                  <a:spcPts val="8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1pPr>
              <a:lvl2pPr marL="742950" indent="-285750">
                <a:lnSpc>
                  <a:spcPct val="68000"/>
                </a:lnSpc>
                <a:spcBef>
                  <a:spcPts val="7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2pPr>
              <a:lvl3pPr marL="1143000" indent="-228600">
                <a:lnSpc>
                  <a:spcPct val="68000"/>
                </a:lnSpc>
                <a:spcBef>
                  <a:spcPts val="6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3pPr>
              <a:lvl4pPr marL="16002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4pPr>
              <a:lvl5pPr marL="20574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5pPr>
              <a:lvl6pPr marL="25146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6pPr>
              <a:lvl7pPr marL="29718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7pPr>
              <a:lvl8pPr marL="34290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8pPr>
              <a:lvl9pPr marL="38862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F8F8F8"/>
                </a:buClr>
                <a:buFont typeface="Comic Sans MS" panose="030F0702030302020204" pitchFamily="66" charset="0"/>
                <a:buNone/>
              </a:pPr>
              <a:r>
                <a:rPr lang="en-GB" sz="1500" b="1" dirty="0" err="1">
                  <a:solidFill>
                    <a:srgbClr val="F8F8F8"/>
                  </a:solidFill>
                  <a:latin typeface="Century Gothic" charset="0"/>
                  <a:ea typeface="Century Gothic" charset="0"/>
                  <a:cs typeface="Century Gothic" charset="0"/>
                </a:rPr>
                <a:t>Pinse</a:t>
              </a:r>
              <a:endParaRPr lang="en-GB" sz="1500" b="1" dirty="0">
                <a:solidFill>
                  <a:srgbClr val="F8F8F8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4361" name="Rectangle 24"/>
            <p:cNvSpPr>
              <a:spLocks noChangeArrowheads="1"/>
            </p:cNvSpPr>
            <p:nvPr/>
          </p:nvSpPr>
          <p:spPr bwMode="auto">
            <a:xfrm>
              <a:off x="135" y="3373"/>
              <a:ext cx="422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lnSpc>
                  <a:spcPct val="68000"/>
                </a:lnSpc>
                <a:spcBef>
                  <a:spcPts val="8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1pPr>
              <a:lvl2pPr marL="742950" indent="-285750">
                <a:lnSpc>
                  <a:spcPct val="68000"/>
                </a:lnSpc>
                <a:spcBef>
                  <a:spcPts val="7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2pPr>
              <a:lvl3pPr marL="1143000" indent="-228600">
                <a:lnSpc>
                  <a:spcPct val="68000"/>
                </a:lnSpc>
                <a:spcBef>
                  <a:spcPts val="6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3pPr>
              <a:lvl4pPr marL="16002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4pPr>
              <a:lvl5pPr marL="20574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5pPr>
              <a:lvl6pPr marL="25146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6pPr>
              <a:lvl7pPr marL="29718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7pPr>
              <a:lvl8pPr marL="34290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8pPr>
              <a:lvl9pPr marL="38862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990000"/>
                </a:buClr>
                <a:buFont typeface="Comic Sans MS" panose="030F0702030302020204" pitchFamily="66" charset="0"/>
                <a:buNone/>
              </a:pPr>
              <a:r>
                <a:rPr lang="en-GB" sz="1400" b="1" dirty="0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                                                   </a:t>
              </a:r>
              <a:r>
                <a:rPr lang="en-GB" sz="1400" b="1" dirty="0" smtClean="0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                                                    1334 </a:t>
              </a:r>
              <a:r>
                <a:rPr lang="en-GB" sz="1400" b="1" dirty="0" err="1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Treenighetssøndag</a:t>
              </a:r>
              <a:endParaRPr lang="en-GB" sz="1400" b="1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990000"/>
                </a:buClr>
                <a:buFont typeface="Comic Sans MS" panose="030F0702030302020204" pitchFamily="66" charset="0"/>
                <a:buNone/>
              </a:pPr>
              <a:r>
                <a:rPr lang="en-GB" sz="1400" b="1" dirty="0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                                                          1500 </a:t>
              </a:r>
              <a:r>
                <a:rPr lang="en-GB" sz="1400" b="1" dirty="0" err="1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Siste</a:t>
              </a:r>
              <a:r>
                <a:rPr lang="en-GB" sz="1400" b="1" dirty="0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GB" sz="1400" b="1" dirty="0" err="1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søndag</a:t>
              </a:r>
              <a:endParaRPr lang="en-GB" sz="1400" b="1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4362" name="Rectangle 25"/>
            <p:cNvSpPr>
              <a:spLocks noChangeArrowheads="1"/>
            </p:cNvSpPr>
            <p:nvPr/>
          </p:nvSpPr>
          <p:spPr bwMode="auto">
            <a:xfrm>
              <a:off x="4363" y="3373"/>
              <a:ext cx="1259" cy="32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lnSpc>
                  <a:spcPct val="68000"/>
                </a:lnSpc>
                <a:spcBef>
                  <a:spcPts val="8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1pPr>
              <a:lvl2pPr marL="742950" indent="-285750">
                <a:lnSpc>
                  <a:spcPct val="68000"/>
                </a:lnSpc>
                <a:spcBef>
                  <a:spcPts val="7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2pPr>
              <a:lvl3pPr marL="1143000" indent="-228600">
                <a:lnSpc>
                  <a:spcPct val="68000"/>
                </a:lnSpc>
                <a:spcBef>
                  <a:spcPts val="6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3pPr>
              <a:lvl4pPr marL="16002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4pPr>
              <a:lvl5pPr marL="20574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5pPr>
              <a:lvl6pPr marL="25146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6pPr>
              <a:lvl7pPr marL="29718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7pPr>
              <a:lvl8pPr marL="34290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8pPr>
              <a:lvl9pPr marL="38862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990000"/>
                </a:buClr>
                <a:buFont typeface="Comic Sans MS" panose="030F0702030302020204" pitchFamily="66" charset="0"/>
                <a:buNone/>
              </a:pPr>
              <a:r>
                <a:rPr lang="en-GB" sz="1500" b="1" dirty="0" err="1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Etter</a:t>
              </a:r>
              <a:r>
                <a:rPr lang="en-GB" sz="1500" b="1" dirty="0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GB" sz="1500" b="1" dirty="0" err="1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pinse</a:t>
              </a:r>
              <a:endParaRPr lang="en-GB" sz="1500" b="1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4363" name="Rectangle 26"/>
            <p:cNvSpPr>
              <a:spLocks noChangeArrowheads="1"/>
            </p:cNvSpPr>
            <p:nvPr/>
          </p:nvSpPr>
          <p:spPr bwMode="auto">
            <a:xfrm>
              <a:off x="135" y="3699"/>
              <a:ext cx="4228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lnSpc>
                  <a:spcPct val="68000"/>
                </a:lnSpc>
                <a:spcBef>
                  <a:spcPts val="8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1pPr>
              <a:lvl2pPr marL="742950" indent="-285750">
                <a:lnSpc>
                  <a:spcPct val="68000"/>
                </a:lnSpc>
                <a:spcBef>
                  <a:spcPts val="7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2pPr>
              <a:lvl3pPr marL="1143000" indent="-228600">
                <a:lnSpc>
                  <a:spcPct val="68000"/>
                </a:lnSpc>
                <a:spcBef>
                  <a:spcPts val="6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3pPr>
              <a:lvl4pPr marL="16002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4pPr>
              <a:lvl5pPr marL="20574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5pPr>
              <a:lvl6pPr marL="25146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6pPr>
              <a:lvl7pPr marL="29718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7pPr>
              <a:lvl8pPr marL="34290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8pPr>
              <a:lvl9pPr marL="38862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990000"/>
                </a:buClr>
                <a:buFont typeface="Comic Sans MS" panose="030F0702030302020204" pitchFamily="66" charset="0"/>
                <a:buNone/>
              </a:pPr>
              <a:r>
                <a:rPr lang="en-GB" sz="1400" b="1" dirty="0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                                       </a:t>
              </a:r>
              <a:r>
                <a:rPr lang="en-GB" sz="1400" b="1" dirty="0" smtClean="0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                                                      </a:t>
              </a:r>
              <a:r>
                <a:rPr lang="en-GB" sz="1400" b="1" dirty="0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800 </a:t>
              </a:r>
              <a:r>
                <a:rPr lang="en-GB" sz="1400" b="1" dirty="0" err="1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Allehelgen</a:t>
              </a:r>
              <a:r>
                <a:rPr lang="en-GB" sz="1400" b="1" dirty="0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</a:p>
          </p:txBody>
        </p:sp>
        <p:sp>
          <p:nvSpPr>
            <p:cNvPr id="14364" name="Rectangle 27"/>
            <p:cNvSpPr>
              <a:spLocks noChangeArrowheads="1"/>
            </p:cNvSpPr>
            <p:nvPr/>
          </p:nvSpPr>
          <p:spPr bwMode="auto">
            <a:xfrm>
              <a:off x="4363" y="3699"/>
              <a:ext cx="1259" cy="214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lnSpc>
                  <a:spcPct val="68000"/>
                </a:lnSpc>
                <a:spcBef>
                  <a:spcPts val="8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1pPr>
              <a:lvl2pPr marL="742950" indent="-285750">
                <a:lnSpc>
                  <a:spcPct val="68000"/>
                </a:lnSpc>
                <a:spcBef>
                  <a:spcPts val="7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2pPr>
              <a:lvl3pPr marL="1143000" indent="-228600">
                <a:lnSpc>
                  <a:spcPct val="68000"/>
                </a:lnSpc>
                <a:spcBef>
                  <a:spcPts val="6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3pPr>
              <a:lvl4pPr marL="16002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4pPr>
              <a:lvl5pPr marL="20574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5pPr>
              <a:lvl6pPr marL="25146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6pPr>
              <a:lvl7pPr marL="29718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7pPr>
              <a:lvl8pPr marL="34290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8pPr>
              <a:lvl9pPr marL="38862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990000"/>
                </a:buClr>
                <a:buFont typeface="Comic Sans MS" panose="030F0702030302020204" pitchFamily="66" charset="0"/>
                <a:buNone/>
              </a:pPr>
              <a:r>
                <a:rPr lang="en-GB" sz="1500" b="1" dirty="0" err="1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Allehelgensdag</a:t>
              </a:r>
              <a:endParaRPr lang="en-GB" sz="1500" b="1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4365" name="Rectangle 28"/>
            <p:cNvSpPr>
              <a:spLocks noChangeArrowheads="1"/>
            </p:cNvSpPr>
            <p:nvPr/>
          </p:nvSpPr>
          <p:spPr bwMode="auto">
            <a:xfrm>
              <a:off x="135" y="3913"/>
              <a:ext cx="4228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lnSpc>
                  <a:spcPct val="68000"/>
                </a:lnSpc>
                <a:spcBef>
                  <a:spcPts val="8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1pPr>
              <a:lvl2pPr marL="742950" indent="-285750">
                <a:lnSpc>
                  <a:spcPct val="68000"/>
                </a:lnSpc>
                <a:spcBef>
                  <a:spcPts val="7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2pPr>
              <a:lvl3pPr marL="1143000" indent="-228600">
                <a:lnSpc>
                  <a:spcPct val="68000"/>
                </a:lnSpc>
                <a:spcBef>
                  <a:spcPts val="6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3pPr>
              <a:lvl4pPr marL="16002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4pPr>
              <a:lvl5pPr marL="20574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5pPr>
              <a:lvl6pPr marL="25146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6pPr>
              <a:lvl7pPr marL="29718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7pPr>
              <a:lvl8pPr marL="34290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8pPr>
              <a:lvl9pPr marL="38862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990000"/>
                </a:buClr>
                <a:buFont typeface="Comic Sans MS" panose="030F0702030302020204" pitchFamily="66" charset="0"/>
                <a:buNone/>
              </a:pPr>
              <a:r>
                <a:rPr lang="en-GB" sz="1400" b="1" dirty="0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                   </a:t>
              </a:r>
              <a:r>
                <a:rPr lang="en-GB" sz="1400" b="1" dirty="0" smtClean="0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                         395                                   694                       1553 </a:t>
              </a:r>
              <a:r>
                <a:rPr lang="en-GB" sz="1400" b="1" dirty="0">
                  <a:solidFill>
                    <a:srgbClr val="990000"/>
                  </a:solidFill>
                  <a:latin typeface="Century Gothic" charset="0"/>
                  <a:ea typeface="Century Gothic" charset="0"/>
                  <a:cs typeface="Century Gothic" charset="0"/>
                </a:rPr>
                <a:t>1686-1916-1950</a:t>
              </a:r>
            </a:p>
          </p:txBody>
        </p:sp>
        <p:sp>
          <p:nvSpPr>
            <p:cNvPr id="14366" name="Rectangle 29"/>
            <p:cNvSpPr>
              <a:spLocks noChangeArrowheads="1"/>
            </p:cNvSpPr>
            <p:nvPr/>
          </p:nvSpPr>
          <p:spPr bwMode="auto">
            <a:xfrm>
              <a:off x="4363" y="3913"/>
              <a:ext cx="1259" cy="202"/>
            </a:xfrm>
            <a:prstGeom prst="rect">
              <a:avLst/>
            </a:prstGeom>
            <a:solidFill>
              <a:srgbClr val="CC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lnSpc>
                  <a:spcPct val="68000"/>
                </a:lnSpc>
                <a:spcBef>
                  <a:spcPts val="8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1pPr>
              <a:lvl2pPr marL="742950" indent="-285750">
                <a:lnSpc>
                  <a:spcPct val="68000"/>
                </a:lnSpc>
                <a:spcBef>
                  <a:spcPts val="7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2pPr>
              <a:lvl3pPr marL="1143000" indent="-228600">
                <a:lnSpc>
                  <a:spcPct val="68000"/>
                </a:lnSpc>
                <a:spcBef>
                  <a:spcPts val="6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3pPr>
              <a:lvl4pPr marL="16002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4pPr>
              <a:lvl5pPr marL="2057400" indent="-228600">
                <a:lnSpc>
                  <a:spcPct val="68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5pPr>
              <a:lvl6pPr marL="25146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6pPr>
              <a:lvl7pPr marL="29718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7pPr>
              <a:lvl8pPr marL="34290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8pPr>
              <a:lvl9pPr marL="3886200" indent="-228600" defTabSz="449263" eaLnBrk="0" fontAlgn="base" hangingPunct="0">
                <a:lnSpc>
                  <a:spcPct val="6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Times New Roman" panose="02020603050405020304" pitchFamily="18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99"/>
                  </a:solidFill>
                  <a:latin typeface="Times New Roman" panose="02020603050405020304" pitchFamily="18" charset="0"/>
                  <a:ea typeface="DejaVu LGC Sans" charset="0"/>
                  <a:cs typeface="DejaVu LGC San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F8F8F8"/>
                </a:buClr>
                <a:buFont typeface="Comic Sans MS" panose="030F0702030302020204" pitchFamily="66" charset="0"/>
                <a:buNone/>
              </a:pPr>
              <a:r>
                <a:rPr lang="en-GB" sz="1500" b="1" dirty="0">
                  <a:solidFill>
                    <a:srgbClr val="F8F8F8"/>
                  </a:solidFill>
                  <a:latin typeface="Century Gothic" charset="0"/>
                  <a:ea typeface="Century Gothic" charset="0"/>
                  <a:cs typeface="Century Gothic" charset="0"/>
                </a:rPr>
                <a:t>Bots- </a:t>
              </a:r>
              <a:r>
                <a:rPr lang="en-GB" sz="1500" b="1" dirty="0" err="1">
                  <a:solidFill>
                    <a:srgbClr val="F8F8F8"/>
                  </a:solidFill>
                  <a:latin typeface="Century Gothic" charset="0"/>
                  <a:ea typeface="Century Gothic" charset="0"/>
                  <a:cs typeface="Century Gothic" charset="0"/>
                </a:rPr>
                <a:t>og</a:t>
              </a:r>
              <a:r>
                <a:rPr lang="en-GB" sz="1500" b="1" dirty="0">
                  <a:solidFill>
                    <a:srgbClr val="F8F8F8"/>
                  </a:solidFill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GB" sz="1500" b="1" dirty="0" err="1">
                  <a:solidFill>
                    <a:srgbClr val="F8F8F8"/>
                  </a:solidFill>
                  <a:latin typeface="Century Gothic" charset="0"/>
                  <a:ea typeface="Century Gothic" charset="0"/>
                  <a:cs typeface="Century Gothic" charset="0"/>
                </a:rPr>
                <a:t>bededag</a:t>
              </a:r>
              <a:endParaRPr lang="en-GB" sz="1500" b="1" dirty="0">
                <a:solidFill>
                  <a:srgbClr val="F8F8F8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4367" name="Line 30"/>
            <p:cNvSpPr>
              <a:spLocks noChangeShapeType="1"/>
            </p:cNvSpPr>
            <p:nvPr/>
          </p:nvSpPr>
          <p:spPr bwMode="auto">
            <a:xfrm>
              <a:off x="4363" y="72"/>
              <a:ext cx="1" cy="4043"/>
            </a:xfrm>
            <a:prstGeom prst="line">
              <a:avLst/>
            </a:prstGeom>
            <a:noFill/>
            <a:ln w="12600">
              <a:solidFill>
                <a:srgbClr val="F8F8F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4368" name="Line 31"/>
            <p:cNvSpPr>
              <a:spLocks noChangeShapeType="1"/>
            </p:cNvSpPr>
            <p:nvPr/>
          </p:nvSpPr>
          <p:spPr bwMode="auto">
            <a:xfrm>
              <a:off x="135" y="371"/>
              <a:ext cx="5488" cy="1"/>
            </a:xfrm>
            <a:prstGeom prst="line">
              <a:avLst/>
            </a:prstGeom>
            <a:noFill/>
            <a:ln w="38160">
              <a:solidFill>
                <a:srgbClr val="F8F8F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4369" name="Line 32"/>
            <p:cNvSpPr>
              <a:spLocks noChangeShapeType="1"/>
            </p:cNvSpPr>
            <p:nvPr/>
          </p:nvSpPr>
          <p:spPr bwMode="auto">
            <a:xfrm>
              <a:off x="135" y="586"/>
              <a:ext cx="5488" cy="1"/>
            </a:xfrm>
            <a:prstGeom prst="line">
              <a:avLst/>
            </a:prstGeom>
            <a:noFill/>
            <a:ln w="12600">
              <a:solidFill>
                <a:srgbClr val="F8F8F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4370" name="Line 33"/>
            <p:cNvSpPr>
              <a:spLocks noChangeShapeType="1"/>
            </p:cNvSpPr>
            <p:nvPr/>
          </p:nvSpPr>
          <p:spPr bwMode="auto">
            <a:xfrm>
              <a:off x="135" y="800"/>
              <a:ext cx="5488" cy="1"/>
            </a:xfrm>
            <a:prstGeom prst="line">
              <a:avLst/>
            </a:prstGeom>
            <a:noFill/>
            <a:ln w="12600">
              <a:solidFill>
                <a:srgbClr val="F8F8F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r>
                <a:rPr lang="nb-NO" dirty="0" smtClean="0"/>
                <a:t> </a:t>
              </a:r>
              <a:endParaRPr lang="nb-NO" dirty="0"/>
            </a:p>
          </p:txBody>
        </p:sp>
        <p:sp>
          <p:nvSpPr>
            <p:cNvPr id="14371" name="Line 34"/>
            <p:cNvSpPr>
              <a:spLocks noChangeShapeType="1"/>
            </p:cNvSpPr>
            <p:nvPr/>
          </p:nvSpPr>
          <p:spPr bwMode="auto">
            <a:xfrm>
              <a:off x="135" y="1013"/>
              <a:ext cx="5488" cy="1"/>
            </a:xfrm>
            <a:prstGeom prst="line">
              <a:avLst/>
            </a:prstGeom>
            <a:noFill/>
            <a:ln w="12600">
              <a:solidFill>
                <a:srgbClr val="F8F8F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4372" name="Line 35"/>
            <p:cNvSpPr>
              <a:spLocks noChangeShapeType="1"/>
            </p:cNvSpPr>
            <p:nvPr/>
          </p:nvSpPr>
          <p:spPr bwMode="auto">
            <a:xfrm>
              <a:off x="135" y="1227"/>
              <a:ext cx="5488" cy="1"/>
            </a:xfrm>
            <a:prstGeom prst="line">
              <a:avLst/>
            </a:prstGeom>
            <a:noFill/>
            <a:ln w="12600">
              <a:solidFill>
                <a:srgbClr val="F8F8F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4373" name="Line 36"/>
            <p:cNvSpPr>
              <a:spLocks noChangeShapeType="1"/>
            </p:cNvSpPr>
            <p:nvPr/>
          </p:nvSpPr>
          <p:spPr bwMode="auto">
            <a:xfrm>
              <a:off x="135" y="1553"/>
              <a:ext cx="5488" cy="1"/>
            </a:xfrm>
            <a:prstGeom prst="line">
              <a:avLst/>
            </a:prstGeom>
            <a:noFill/>
            <a:ln w="12600">
              <a:solidFill>
                <a:srgbClr val="F8F8F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4374" name="Line 37"/>
            <p:cNvSpPr>
              <a:spLocks noChangeShapeType="1"/>
            </p:cNvSpPr>
            <p:nvPr/>
          </p:nvSpPr>
          <p:spPr bwMode="auto">
            <a:xfrm>
              <a:off x="135" y="2014"/>
              <a:ext cx="5488" cy="1"/>
            </a:xfrm>
            <a:prstGeom prst="line">
              <a:avLst/>
            </a:prstGeom>
            <a:noFill/>
            <a:ln w="12600">
              <a:solidFill>
                <a:srgbClr val="F8F8F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4375" name="Line 38"/>
            <p:cNvSpPr>
              <a:spLocks noChangeShapeType="1"/>
            </p:cNvSpPr>
            <p:nvPr/>
          </p:nvSpPr>
          <p:spPr bwMode="auto">
            <a:xfrm>
              <a:off x="135" y="2228"/>
              <a:ext cx="5488" cy="1"/>
            </a:xfrm>
            <a:prstGeom prst="line">
              <a:avLst/>
            </a:prstGeom>
            <a:noFill/>
            <a:ln w="12600">
              <a:solidFill>
                <a:srgbClr val="F8F8F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4376" name="Line 39"/>
            <p:cNvSpPr>
              <a:spLocks noChangeShapeType="1"/>
            </p:cNvSpPr>
            <p:nvPr/>
          </p:nvSpPr>
          <p:spPr bwMode="auto">
            <a:xfrm>
              <a:off x="135" y="2443"/>
              <a:ext cx="5488" cy="1"/>
            </a:xfrm>
            <a:prstGeom prst="line">
              <a:avLst/>
            </a:prstGeom>
            <a:noFill/>
            <a:ln w="12600">
              <a:solidFill>
                <a:srgbClr val="F8F8F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4377" name="Line 40"/>
            <p:cNvSpPr>
              <a:spLocks noChangeShapeType="1"/>
            </p:cNvSpPr>
            <p:nvPr/>
          </p:nvSpPr>
          <p:spPr bwMode="auto">
            <a:xfrm>
              <a:off x="135" y="3171"/>
              <a:ext cx="5488" cy="1"/>
            </a:xfrm>
            <a:prstGeom prst="line">
              <a:avLst/>
            </a:prstGeom>
            <a:noFill/>
            <a:ln w="12600">
              <a:solidFill>
                <a:srgbClr val="F8F8F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4378" name="Line 41"/>
            <p:cNvSpPr>
              <a:spLocks noChangeShapeType="1"/>
            </p:cNvSpPr>
            <p:nvPr/>
          </p:nvSpPr>
          <p:spPr bwMode="auto">
            <a:xfrm>
              <a:off x="135" y="3373"/>
              <a:ext cx="5488" cy="1"/>
            </a:xfrm>
            <a:prstGeom prst="line">
              <a:avLst/>
            </a:prstGeom>
            <a:noFill/>
            <a:ln w="12600">
              <a:solidFill>
                <a:srgbClr val="F8F8F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4379" name="Line 42"/>
            <p:cNvSpPr>
              <a:spLocks noChangeShapeType="1"/>
            </p:cNvSpPr>
            <p:nvPr/>
          </p:nvSpPr>
          <p:spPr bwMode="auto">
            <a:xfrm>
              <a:off x="135" y="3699"/>
              <a:ext cx="5488" cy="1"/>
            </a:xfrm>
            <a:prstGeom prst="line">
              <a:avLst/>
            </a:prstGeom>
            <a:noFill/>
            <a:ln w="12600">
              <a:solidFill>
                <a:srgbClr val="F8F8F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4380" name="Line 43"/>
            <p:cNvSpPr>
              <a:spLocks noChangeShapeType="1"/>
            </p:cNvSpPr>
            <p:nvPr/>
          </p:nvSpPr>
          <p:spPr bwMode="auto">
            <a:xfrm>
              <a:off x="135" y="3913"/>
              <a:ext cx="5488" cy="1"/>
            </a:xfrm>
            <a:prstGeom prst="line">
              <a:avLst/>
            </a:prstGeom>
            <a:noFill/>
            <a:ln w="12600">
              <a:solidFill>
                <a:srgbClr val="F8F8F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4381" name="Line 44"/>
            <p:cNvSpPr>
              <a:spLocks noChangeShapeType="1"/>
            </p:cNvSpPr>
            <p:nvPr/>
          </p:nvSpPr>
          <p:spPr bwMode="auto">
            <a:xfrm>
              <a:off x="135" y="72"/>
              <a:ext cx="1" cy="4043"/>
            </a:xfrm>
            <a:prstGeom prst="line">
              <a:avLst/>
            </a:prstGeom>
            <a:noFill/>
            <a:ln w="12600">
              <a:solidFill>
                <a:srgbClr val="F8F8F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4382" name="Line 45"/>
            <p:cNvSpPr>
              <a:spLocks noChangeShapeType="1"/>
            </p:cNvSpPr>
            <p:nvPr/>
          </p:nvSpPr>
          <p:spPr bwMode="auto">
            <a:xfrm>
              <a:off x="5623" y="72"/>
              <a:ext cx="1" cy="4043"/>
            </a:xfrm>
            <a:prstGeom prst="line">
              <a:avLst/>
            </a:prstGeom>
            <a:noFill/>
            <a:ln w="12600">
              <a:solidFill>
                <a:srgbClr val="F8F8F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4383" name="Line 46"/>
            <p:cNvSpPr>
              <a:spLocks noChangeShapeType="1"/>
            </p:cNvSpPr>
            <p:nvPr/>
          </p:nvSpPr>
          <p:spPr bwMode="auto">
            <a:xfrm>
              <a:off x="135" y="72"/>
              <a:ext cx="5488" cy="1"/>
            </a:xfrm>
            <a:prstGeom prst="line">
              <a:avLst/>
            </a:prstGeom>
            <a:noFill/>
            <a:ln w="12600">
              <a:solidFill>
                <a:srgbClr val="F8F8F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4384" name="Line 47"/>
            <p:cNvSpPr>
              <a:spLocks noChangeShapeType="1"/>
            </p:cNvSpPr>
            <p:nvPr/>
          </p:nvSpPr>
          <p:spPr bwMode="auto">
            <a:xfrm>
              <a:off x="135" y="4115"/>
              <a:ext cx="5488" cy="1"/>
            </a:xfrm>
            <a:prstGeom prst="line">
              <a:avLst/>
            </a:prstGeom>
            <a:noFill/>
            <a:ln w="12600">
              <a:solidFill>
                <a:srgbClr val="F8F8F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pic>
        <p:nvPicPr>
          <p:cNvPr id="53" name="Bilde 5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36" y="80210"/>
            <a:ext cx="1552995" cy="1500189"/>
          </a:xfrm>
          <a:prstGeom prst="rect">
            <a:avLst/>
          </a:prstGeom>
        </p:spPr>
      </p:pic>
      <p:pic>
        <p:nvPicPr>
          <p:cNvPr id="54" name="Bild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45528">
            <a:off x="980371" y="221066"/>
            <a:ext cx="799046" cy="113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1047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103627" y="1628775"/>
            <a:ext cx="1903413" cy="5108909"/>
          </a:xfrm>
          <a:prstGeom prst="rect">
            <a:avLst/>
          </a:prstGeom>
          <a:noFill/>
          <a:ln w="9360">
            <a:solidFill>
              <a:srgbClr val="808080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>
              <a:lnSpc>
                <a:spcPct val="68000"/>
              </a:lnSpc>
              <a:spcBef>
                <a:spcPts val="8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1pPr>
            <a:lvl2pPr marL="742950" indent="-285750">
              <a:lnSpc>
                <a:spcPct val="68000"/>
              </a:lnSpc>
              <a:spcBef>
                <a:spcPts val="7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2pPr>
            <a:lvl3pPr marL="1143000" indent="-228600">
              <a:lnSpc>
                <a:spcPct val="68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3pPr>
            <a:lvl4pPr marL="1600200" indent="-228600">
              <a:lnSpc>
                <a:spcPct val="68000"/>
              </a:lnSpc>
              <a:spcBef>
                <a:spcPts val="5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4pPr>
            <a:lvl5pPr marL="2057400" indent="-228600">
              <a:lnSpc>
                <a:spcPct val="68000"/>
              </a:lnSpc>
              <a:spcBef>
                <a:spcPts val="5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5pPr>
            <a:lvl6pPr marL="25146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6pPr>
            <a:lvl7pPr marL="29718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7pPr>
            <a:lvl8pPr marL="34290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8pPr>
            <a:lvl9pPr marL="38862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550"/>
              </a:spcBef>
              <a:buNone/>
            </a:pPr>
            <a:r>
              <a:rPr lang="en-GB" sz="2000" dirty="0" err="1">
                <a:latin typeface="Century Gothic" charset="0"/>
                <a:ea typeface="Century Gothic" charset="0"/>
                <a:cs typeface="Century Gothic" charset="0"/>
              </a:rPr>
              <a:t>Hva</a:t>
            </a:r>
            <a:r>
              <a:rPr lang="en-GB" sz="20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latin typeface="Century Gothic" charset="0"/>
                <a:ea typeface="Century Gothic" charset="0"/>
                <a:cs typeface="Century Gothic" charset="0"/>
              </a:rPr>
              <a:t>skjedde</a:t>
            </a:r>
            <a:r>
              <a:rPr lang="en-GB" sz="2000" dirty="0"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en-GB" sz="2000" dirty="0"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GB" sz="2000" dirty="0" err="1">
                <a:latin typeface="Century Gothic" charset="0"/>
                <a:ea typeface="Century Gothic" charset="0"/>
                <a:cs typeface="Century Gothic" charset="0"/>
              </a:rPr>
              <a:t>ved</a:t>
            </a:r>
            <a:r>
              <a:rPr lang="en-GB" sz="20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latin typeface="Century Gothic" charset="0"/>
                <a:ea typeface="Century Gothic" charset="0"/>
                <a:cs typeface="Century Gothic" charset="0"/>
              </a:rPr>
              <a:t>forrige</a:t>
            </a:r>
            <a:r>
              <a:rPr lang="en-GB" sz="2000" dirty="0">
                <a:latin typeface="Century Gothic" charset="0"/>
                <a:ea typeface="Century Gothic" charset="0"/>
                <a:cs typeface="Century Gothic" charset="0"/>
              </a:rPr>
              <a:t> reform</a:t>
            </a:r>
            <a:br>
              <a:rPr lang="en-GB" sz="2000" dirty="0"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GB" sz="2000" dirty="0" err="1"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GB" sz="2000" dirty="0">
                <a:latin typeface="Century Gothic" charset="0"/>
                <a:ea typeface="Century Gothic" charset="0"/>
                <a:cs typeface="Century Gothic" charset="0"/>
              </a:rPr>
              <a:t> 1977?</a:t>
            </a:r>
          </a:p>
          <a:p>
            <a:pPr algn="ctr">
              <a:lnSpc>
                <a:spcPct val="100000"/>
              </a:lnSpc>
              <a:spcBef>
                <a:spcPts val="550"/>
              </a:spcBef>
              <a:buNone/>
            </a:pPr>
            <a:endParaRPr lang="en-GB" sz="2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>
              <a:lnSpc>
                <a:spcPct val="100000"/>
              </a:lnSpc>
              <a:spcBef>
                <a:spcPts val="550"/>
              </a:spcBef>
              <a:buNone/>
            </a:pPr>
            <a:endParaRPr lang="en-GB" sz="2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>
              <a:lnSpc>
                <a:spcPct val="100000"/>
              </a:lnSpc>
              <a:spcBef>
                <a:spcPts val="550"/>
              </a:spcBef>
              <a:buNone/>
            </a:pPr>
            <a:r>
              <a:rPr lang="en-GB" sz="2000" dirty="0" err="1">
                <a:latin typeface="Century Gothic" charset="0"/>
                <a:ea typeface="Century Gothic" charset="0"/>
                <a:cs typeface="Century Gothic" charset="0"/>
              </a:rPr>
              <a:t>Reformen</a:t>
            </a:r>
            <a:r>
              <a:rPr lang="en-GB" sz="20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br>
              <a:rPr lang="en-GB" sz="2000" dirty="0"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GB" sz="2000" dirty="0" err="1"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GB" sz="2000" dirty="0">
                <a:latin typeface="Century Gothic" charset="0"/>
                <a:ea typeface="Century Gothic" charset="0"/>
                <a:cs typeface="Century Gothic" charset="0"/>
              </a:rPr>
              <a:t> 1977 </a:t>
            </a:r>
            <a:r>
              <a:rPr lang="en-GB" sz="2000" dirty="0" err="1">
                <a:latin typeface="Century Gothic" charset="0"/>
                <a:ea typeface="Century Gothic" charset="0"/>
                <a:cs typeface="Century Gothic" charset="0"/>
              </a:rPr>
              <a:t>var</a:t>
            </a:r>
            <a:r>
              <a:rPr lang="en-GB" sz="20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br>
              <a:rPr lang="en-GB" sz="2000" dirty="0"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GB" sz="2000" dirty="0" err="1">
                <a:latin typeface="Century Gothic" charset="0"/>
                <a:ea typeface="Century Gothic" charset="0"/>
                <a:cs typeface="Century Gothic" charset="0"/>
              </a:rPr>
              <a:t>så</a:t>
            </a:r>
            <a:r>
              <a:rPr lang="en-GB" sz="20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latin typeface="Century Gothic" charset="0"/>
                <a:ea typeface="Century Gothic" charset="0"/>
                <a:cs typeface="Century Gothic" charset="0"/>
              </a:rPr>
              <a:t>radikal</a:t>
            </a:r>
            <a:r>
              <a:rPr lang="en-GB" sz="2000" dirty="0">
                <a:latin typeface="Century Gothic" charset="0"/>
                <a:ea typeface="Century Gothic" charset="0"/>
                <a:cs typeface="Century Gothic" charset="0"/>
              </a:rPr>
              <a:t>, at </a:t>
            </a:r>
            <a:r>
              <a:rPr lang="en-GB" sz="2000" dirty="0" err="1">
                <a:latin typeface="Century Gothic" charset="0"/>
                <a:ea typeface="Century Gothic" charset="0"/>
                <a:cs typeface="Century Gothic" charset="0"/>
              </a:rPr>
              <a:t>endringene</a:t>
            </a:r>
            <a:r>
              <a:rPr lang="en-GB" sz="20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br>
              <a:rPr lang="en-GB" sz="2000" dirty="0"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GB" sz="2000" dirty="0" err="1"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GB" sz="2000" dirty="0">
                <a:latin typeface="Century Gothic" charset="0"/>
                <a:ea typeface="Century Gothic" charset="0"/>
                <a:cs typeface="Century Gothic" charset="0"/>
              </a:rPr>
              <a:t> 2011 </a:t>
            </a:r>
            <a:r>
              <a:rPr lang="en-GB" sz="2000" dirty="0" err="1" smtClean="0">
                <a:latin typeface="Century Gothic" charset="0"/>
                <a:ea typeface="Century Gothic" charset="0"/>
                <a:cs typeface="Century Gothic" charset="0"/>
              </a:rPr>
              <a:t>er</a:t>
            </a:r>
            <a:r>
              <a:rPr lang="en-GB" sz="2000" dirty="0"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en-GB" sz="2000" dirty="0"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GB" sz="2000" dirty="0" err="1">
                <a:latin typeface="Century Gothic" charset="0"/>
                <a:ea typeface="Century Gothic" charset="0"/>
                <a:cs typeface="Century Gothic" charset="0"/>
              </a:rPr>
              <a:t>små</a:t>
            </a:r>
            <a:r>
              <a:rPr lang="en-GB" sz="20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GB" sz="20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latin typeface="Century Gothic" charset="0"/>
                <a:ea typeface="Century Gothic" charset="0"/>
                <a:cs typeface="Century Gothic" charset="0"/>
              </a:rPr>
              <a:t>forhold</a:t>
            </a:r>
            <a:r>
              <a:rPr lang="en-GB" sz="2000" dirty="0">
                <a:latin typeface="Century Gothic" charset="0"/>
                <a:ea typeface="Century Gothic" charset="0"/>
                <a:cs typeface="Century Gothic" charset="0"/>
              </a:rPr>
              <a:t>!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235512" y="111429"/>
            <a:ext cx="9812109" cy="662625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>
              <a:lnSpc>
                <a:spcPct val="68000"/>
              </a:lnSpc>
              <a:spcBef>
                <a:spcPts val="8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1pPr>
            <a:lvl2pPr marL="742950" indent="-285750">
              <a:lnSpc>
                <a:spcPct val="68000"/>
              </a:lnSpc>
              <a:spcBef>
                <a:spcPts val="7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2pPr>
            <a:lvl3pPr marL="1143000" indent="-228600">
              <a:lnSpc>
                <a:spcPct val="68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3pPr>
            <a:lvl4pPr marL="1600200" indent="-228600">
              <a:lnSpc>
                <a:spcPct val="68000"/>
              </a:lnSpc>
              <a:spcBef>
                <a:spcPts val="5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4pPr>
            <a:lvl5pPr marL="2057400" indent="-228600">
              <a:lnSpc>
                <a:spcPct val="68000"/>
              </a:lnSpc>
              <a:spcBef>
                <a:spcPts val="5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5pPr>
            <a:lvl6pPr marL="25146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6pPr>
            <a:lvl7pPr marL="29718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7pPr>
            <a:lvl8pPr marL="34290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8pPr>
            <a:lvl9pPr marL="38862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9pPr>
          </a:lstStyle>
          <a:p>
            <a:pPr>
              <a:lnSpc>
                <a:spcPct val="90000"/>
              </a:lnSpc>
              <a:spcBef>
                <a:spcPts val="450"/>
              </a:spcBef>
              <a:buClr>
                <a:srgbClr val="990000"/>
              </a:buClr>
              <a:buFont typeface="Comic Sans MS" panose="030F0702030302020204" pitchFamily="66" charset="0"/>
              <a:buChar char="•"/>
            </a:pP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Reduksjon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fra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3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til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2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rekker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en-GB" sz="18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samt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nyordningen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med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tilleggstekster</a:t>
            </a:r>
            <a:r>
              <a:rPr lang="en-GB" sz="18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450"/>
              </a:spcBef>
              <a:buClr>
                <a:srgbClr val="990000"/>
              </a:buClr>
              <a:buFont typeface="Comic Sans MS" panose="030F0702030302020204" pitchFamily="66" charset="0"/>
              <a:buChar char="•"/>
            </a:pPr>
            <a:endParaRPr lang="en-GB" sz="1000" dirty="0">
              <a:solidFill>
                <a:srgbClr val="99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90000"/>
              </a:lnSpc>
              <a:spcBef>
                <a:spcPts val="450"/>
              </a:spcBef>
              <a:buClr>
                <a:srgbClr val="990000"/>
              </a:buClr>
              <a:buFont typeface="Comic Sans MS" panose="030F0702030302020204" pitchFamily="66" charset="0"/>
              <a:buChar char="•"/>
            </a:pP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Innføring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av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gammeltestamentlige</a:t>
            </a:r>
            <a:r>
              <a:rPr lang="en-GB" sz="18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lesetekster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på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alle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søndager</a:t>
            </a:r>
            <a:r>
              <a:rPr lang="en-GB" sz="18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450"/>
              </a:spcBef>
              <a:buClr>
                <a:srgbClr val="990000"/>
              </a:buClr>
              <a:buFont typeface="Comic Sans MS" panose="030F0702030302020204" pitchFamily="66" charset="0"/>
              <a:buChar char="•"/>
            </a:pPr>
            <a:endParaRPr lang="en-GB" sz="1000" dirty="0">
              <a:solidFill>
                <a:srgbClr val="99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90000"/>
              </a:lnSpc>
              <a:spcBef>
                <a:spcPts val="450"/>
              </a:spcBef>
              <a:buClr>
                <a:srgbClr val="990000"/>
              </a:buClr>
              <a:buFont typeface="Comic Sans MS" panose="030F0702030302020204" pitchFamily="66" charset="0"/>
              <a:buChar char="•"/>
            </a:pP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17 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endringer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den ”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gamle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” </a:t>
            </a:r>
            <a:r>
              <a:rPr lang="en-GB" sz="1800" dirty="0" err="1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rekke</a:t>
            </a:r>
            <a:r>
              <a:rPr lang="en-GB" sz="18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en-GB" sz="1800" dirty="0" err="1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som</a:t>
            </a:r>
            <a:r>
              <a:rPr lang="en-GB" sz="18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har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historie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tilbake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til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400-tallet</a:t>
            </a:r>
            <a:r>
              <a:rPr lang="en-GB" sz="18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450"/>
              </a:spcBef>
              <a:buClr>
                <a:srgbClr val="990000"/>
              </a:buClr>
              <a:buFont typeface="Comic Sans MS" panose="030F0702030302020204" pitchFamily="66" charset="0"/>
              <a:buChar char="•"/>
            </a:pPr>
            <a:endParaRPr lang="en-GB" sz="1000" dirty="0">
              <a:solidFill>
                <a:srgbClr val="99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90000"/>
              </a:lnSpc>
              <a:spcBef>
                <a:spcPts val="450"/>
              </a:spcBef>
              <a:buClr>
                <a:srgbClr val="990000"/>
              </a:buClr>
              <a:buFont typeface="Comic Sans MS" panose="030F0702030302020204" pitchFamily="66" charset="0"/>
              <a:buChar char="•"/>
            </a:pP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Innføring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av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12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nye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kirkeårsdager</a:t>
            </a:r>
            <a:r>
              <a:rPr lang="en-GB" sz="18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:</a:t>
            </a:r>
            <a:br>
              <a:rPr lang="en-GB" sz="18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GB" sz="18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Julaften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Julenatt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/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ottesang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Nyttårsaften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en-GB" sz="18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Kristi </a:t>
            </a:r>
            <a:r>
              <a:rPr lang="en-GB" sz="1800" dirty="0" err="1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forklarelsesdag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Askeonsdag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en-GB" sz="18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en-GB" sz="18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GB" sz="18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 5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.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søndag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faste</a:t>
            </a:r>
            <a:r>
              <a:rPr lang="en-GB" sz="18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en-GB" sz="1800" dirty="0" err="1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Langfredag</a:t>
            </a:r>
            <a:r>
              <a:rPr lang="en-GB" sz="18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aften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Påskenatt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/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ottesang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Pinseaften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en-GB" sz="18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en-GB" sz="18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GB" sz="18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 </a:t>
            </a:r>
            <a:r>
              <a:rPr lang="en-GB" sz="1800" dirty="0" err="1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Siste</a:t>
            </a:r>
            <a:r>
              <a:rPr lang="en-GB" sz="18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 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søndag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kirkeåret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(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Domssøndag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), 1.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mai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og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St Hans</a:t>
            </a:r>
            <a:r>
              <a:rPr lang="en-GB" sz="18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450"/>
              </a:spcBef>
              <a:buClr>
                <a:srgbClr val="990000"/>
              </a:buClr>
              <a:buFont typeface="Comic Sans MS" panose="030F0702030302020204" pitchFamily="66" charset="0"/>
              <a:buChar char="•"/>
            </a:pPr>
            <a:endParaRPr lang="en-GB" sz="1000" dirty="0">
              <a:solidFill>
                <a:srgbClr val="99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90000"/>
              </a:lnSpc>
              <a:spcBef>
                <a:spcPts val="450"/>
              </a:spcBef>
              <a:buClr>
                <a:srgbClr val="990000"/>
              </a:buClr>
              <a:buFont typeface="Comic Sans MS" panose="030F0702030302020204" pitchFamily="66" charset="0"/>
              <a:buChar char="•"/>
            </a:pP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En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rekke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endringer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betegnelser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på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søndagene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,</a:t>
            </a:r>
            <a:b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 for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eksempel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Vingårdssøndag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og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Såmannssøndag</a:t>
            </a:r>
            <a:r>
              <a:rPr lang="en-GB" sz="18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450"/>
              </a:spcBef>
              <a:buClr>
                <a:srgbClr val="990000"/>
              </a:buClr>
              <a:buFont typeface="Comic Sans MS" panose="030F0702030302020204" pitchFamily="66" charset="0"/>
              <a:buChar char="•"/>
            </a:pPr>
            <a:endParaRPr lang="en-GB" sz="1000" dirty="0">
              <a:solidFill>
                <a:srgbClr val="99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90000"/>
              </a:lnSpc>
              <a:spcBef>
                <a:spcPts val="450"/>
              </a:spcBef>
              <a:buClr>
                <a:srgbClr val="990000"/>
              </a:buClr>
              <a:buFont typeface="Comic Sans MS" panose="030F0702030302020204" pitchFamily="66" charset="0"/>
              <a:buChar char="•"/>
            </a:pP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Maria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budskapsdag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ble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gjort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bevegelig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så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den faller </a:t>
            </a:r>
            <a:r>
              <a:rPr lang="en-GB" sz="1800" dirty="0" err="1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på</a:t>
            </a:r>
            <a:r>
              <a:rPr lang="en-GB" sz="18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den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søndagen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som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er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en-GB" sz="18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GB" sz="18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 </a:t>
            </a:r>
            <a:r>
              <a:rPr lang="en-GB" sz="1800" dirty="0" err="1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nærmest</a:t>
            </a:r>
            <a:r>
              <a:rPr lang="en-GB" sz="18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25. mars, 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eller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senest</a:t>
            </a:r>
            <a:r>
              <a:rPr lang="en-GB" sz="18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siste</a:t>
            </a:r>
            <a:r>
              <a:rPr lang="en-GB" sz="18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søndag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før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Palmesøndag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når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påsken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er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tidlig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  <a:b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endParaRPr lang="en-GB" sz="1800" dirty="0" smtClean="0">
              <a:solidFill>
                <a:srgbClr val="99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90000"/>
              </a:lnSpc>
              <a:spcBef>
                <a:spcPts val="450"/>
              </a:spcBef>
              <a:buClr>
                <a:srgbClr val="990000"/>
              </a:buClr>
              <a:buFont typeface="Comic Sans MS" panose="030F0702030302020204" pitchFamily="66" charset="0"/>
              <a:buChar char="•"/>
            </a:pPr>
            <a:endParaRPr lang="en-GB" sz="1000" dirty="0">
              <a:solidFill>
                <a:srgbClr val="99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90000"/>
              </a:lnSpc>
              <a:spcBef>
                <a:spcPts val="450"/>
              </a:spcBef>
              <a:buClr>
                <a:srgbClr val="990000"/>
              </a:buClr>
              <a:buNone/>
            </a:pP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Det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har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vært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flere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endringer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senere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sist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1988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og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1999:</a:t>
            </a:r>
          </a:p>
          <a:p>
            <a:pPr lvl="1">
              <a:lnSpc>
                <a:spcPct val="100000"/>
              </a:lnSpc>
              <a:spcBef>
                <a:spcPts val="450"/>
              </a:spcBef>
              <a:buClr>
                <a:srgbClr val="990000"/>
              </a:buClr>
              <a:buFont typeface="Comic Sans MS" panose="030F0702030302020204" pitchFamily="66" charset="0"/>
              <a:buChar char="•"/>
            </a:pP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I 1988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ble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det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trykt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en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ny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tekstbok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b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 med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mer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enn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100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endringer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av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tekster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  <a:p>
            <a:pPr lvl="1">
              <a:lnSpc>
                <a:spcPct val="100000"/>
              </a:lnSpc>
              <a:spcBef>
                <a:spcPts val="450"/>
              </a:spcBef>
              <a:buClr>
                <a:srgbClr val="990000"/>
              </a:buClr>
              <a:buFont typeface="Comic Sans MS" panose="030F0702030302020204" pitchFamily="66" charset="0"/>
              <a:buChar char="•"/>
            </a:pP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I 1999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ble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Mikkelsmesse</a:t>
            </a:r>
            <a:r>
              <a:rPr lang="en-GB" sz="18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gjeninnført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som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valgfri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kirkeårsdag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på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29.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september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.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Dagen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ble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tatt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ut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av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kirkekalenderen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ved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en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festdagsreduksjon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  <a:sym typeface="Wingdings" panose="05000000000000000000" pitchFamily="2" charset="2"/>
              </a:rPr>
              <a:t>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18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GB" sz="18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1770</a:t>
            </a:r>
            <a:r>
              <a:rPr lang="en-GB" sz="1800" dirty="0" smtClean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  <a:endParaRPr lang="en-GB" sz="1800" dirty="0">
              <a:solidFill>
                <a:srgbClr val="99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36" y="80210"/>
            <a:ext cx="1552995" cy="1500189"/>
          </a:xfrm>
          <a:prstGeom prst="rect">
            <a:avLst/>
          </a:prstGeom>
        </p:spPr>
      </p:pic>
      <p:pic>
        <p:nvPicPr>
          <p:cNvPr id="13" name="Bild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45528">
            <a:off x="980371" y="221066"/>
            <a:ext cx="799046" cy="113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334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3131719" y="815819"/>
            <a:ext cx="8750300" cy="503078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>
              <a:lnSpc>
                <a:spcPct val="68000"/>
              </a:lnSpc>
              <a:spcBef>
                <a:spcPts val="8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1pPr>
            <a:lvl2pPr marL="392113">
              <a:lnSpc>
                <a:spcPct val="68000"/>
              </a:lnSpc>
              <a:spcBef>
                <a:spcPts val="7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2pPr>
            <a:lvl3pPr marL="1143000" indent="-228600">
              <a:lnSpc>
                <a:spcPct val="68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3pPr>
            <a:lvl4pPr marL="1600200" indent="-228600">
              <a:lnSpc>
                <a:spcPct val="68000"/>
              </a:lnSpc>
              <a:spcBef>
                <a:spcPts val="5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4pPr>
            <a:lvl5pPr marL="2057400" indent="-228600">
              <a:lnSpc>
                <a:spcPct val="68000"/>
              </a:lnSpc>
              <a:spcBef>
                <a:spcPts val="5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5pPr>
            <a:lvl6pPr marL="25146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6pPr>
            <a:lvl7pPr marL="29718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7pPr>
            <a:lvl8pPr marL="34290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8pPr>
            <a:lvl9pPr marL="38862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Clr>
                <a:srgbClr val="990000"/>
              </a:buClr>
              <a:buNone/>
            </a:pPr>
            <a:r>
              <a:rPr lang="en-GB" sz="24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Kirkemøtet</a:t>
            </a:r>
            <a:r>
              <a:rPr lang="en-GB" sz="24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2006: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990000"/>
              </a:buClr>
              <a:buNone/>
            </a:pP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”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Det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tradisjonelle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kirkeåret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står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stadig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fare 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990000"/>
              </a:buClr>
              <a:buNone/>
            </a:pP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for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å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bli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smuldret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opp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av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de mange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gode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saker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.”</a:t>
            </a:r>
          </a:p>
          <a:p>
            <a:pPr>
              <a:lnSpc>
                <a:spcPct val="100000"/>
              </a:lnSpc>
              <a:spcBef>
                <a:spcPts val="75"/>
              </a:spcBef>
              <a:buClr>
                <a:srgbClr val="990000"/>
              </a:buClr>
              <a:buNone/>
            </a:pPr>
            <a:endParaRPr lang="en-GB" sz="300" dirty="0">
              <a:solidFill>
                <a:srgbClr val="99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990000"/>
              </a:buClr>
              <a:buNone/>
            </a:pPr>
            <a:r>
              <a:rPr lang="en-GB" sz="24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Flere</a:t>
            </a:r>
            <a:r>
              <a:rPr lang="en-GB" sz="24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4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gode</a:t>
            </a:r>
            <a:r>
              <a:rPr lang="en-GB" sz="24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4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saker</a:t>
            </a:r>
            <a:r>
              <a:rPr lang="en-GB" sz="24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4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vil</a:t>
            </a:r>
            <a:r>
              <a:rPr lang="en-GB" sz="24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4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gjerne</a:t>
            </a:r>
            <a:r>
              <a:rPr lang="en-GB" sz="24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ha  fast </a:t>
            </a:r>
            <a:r>
              <a:rPr lang="en-GB" sz="24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plassering</a:t>
            </a:r>
            <a:endParaRPr lang="en-GB" sz="2400" dirty="0">
              <a:solidFill>
                <a:srgbClr val="99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lvl="1">
              <a:lnSpc>
                <a:spcPct val="100000"/>
              </a:lnSpc>
              <a:spcBef>
                <a:spcPts val="500"/>
              </a:spcBef>
              <a:buClr>
                <a:srgbClr val="990000"/>
              </a:buClr>
              <a:buNone/>
            </a:pP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For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forfulgte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og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undertrykte</a:t>
            </a:r>
            <a:endParaRPr lang="en-GB" sz="2000" dirty="0">
              <a:solidFill>
                <a:srgbClr val="99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lvl="1">
              <a:lnSpc>
                <a:spcPct val="100000"/>
              </a:lnSpc>
              <a:spcBef>
                <a:spcPts val="500"/>
              </a:spcBef>
              <a:buClr>
                <a:srgbClr val="990000"/>
              </a:buClr>
              <a:buNone/>
            </a:pP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Menneskerettighetsdagen</a:t>
            </a:r>
            <a:endParaRPr lang="en-GB" sz="2000" dirty="0">
              <a:solidFill>
                <a:srgbClr val="99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lvl="1">
              <a:lnSpc>
                <a:spcPct val="100000"/>
              </a:lnSpc>
              <a:spcBef>
                <a:spcPts val="500"/>
              </a:spcBef>
              <a:buClr>
                <a:srgbClr val="990000"/>
              </a:buClr>
              <a:buNone/>
            </a:pP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TV-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innsamlingen</a:t>
            </a:r>
            <a:endParaRPr lang="en-GB" sz="2000" dirty="0">
              <a:solidFill>
                <a:srgbClr val="99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lvl="1">
              <a:lnSpc>
                <a:spcPct val="100000"/>
              </a:lnSpc>
              <a:spcBef>
                <a:spcPts val="75"/>
              </a:spcBef>
              <a:buClr>
                <a:srgbClr val="990000"/>
              </a:buClr>
              <a:buNone/>
            </a:pPr>
            <a:endParaRPr lang="en-GB" sz="300" dirty="0">
              <a:solidFill>
                <a:srgbClr val="99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990000"/>
              </a:buClr>
              <a:buNone/>
            </a:pPr>
            <a:r>
              <a:rPr lang="en-GB" sz="24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Mange </a:t>
            </a:r>
            <a:r>
              <a:rPr lang="en-GB" sz="24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vil</a:t>
            </a:r>
            <a:r>
              <a:rPr lang="en-GB" sz="24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ha </a:t>
            </a:r>
            <a:r>
              <a:rPr lang="en-GB" sz="24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aksjer</a:t>
            </a:r>
            <a:r>
              <a:rPr lang="en-GB" sz="24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4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GB" sz="24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4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kirkeåret</a:t>
            </a:r>
            <a:endParaRPr lang="en-GB" sz="2400" dirty="0">
              <a:solidFill>
                <a:srgbClr val="99000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990000"/>
              </a:buClr>
              <a:buNone/>
            </a:pP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Kirkens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nødhjelp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har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satt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sitt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preg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på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fasten.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990000"/>
              </a:buClr>
              <a:buNone/>
            </a:pP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Misjonsorganisasjonene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ønsker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misjonsfokus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åpenbaringstiden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400"/>
              </a:spcBef>
              <a:buClr>
                <a:srgbClr val="990000"/>
              </a:buClr>
              <a:buNone/>
            </a:pP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Mange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steder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markeres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jødemisjon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på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Vingårdssøndagen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b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og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bibelmisjon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på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Såmannssøndagen</a:t>
            </a:r>
            <a:r>
              <a:rPr lang="en-GB" sz="2000" dirty="0">
                <a:solidFill>
                  <a:srgbClr val="990000"/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36" y="80210"/>
            <a:ext cx="1552995" cy="1500189"/>
          </a:xfrm>
          <a:prstGeom prst="rect">
            <a:avLst/>
          </a:prstGeom>
        </p:spPr>
      </p:pic>
      <p:pic>
        <p:nvPicPr>
          <p:cNvPr id="12" name="Bild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45528">
            <a:off x="980371" y="221066"/>
            <a:ext cx="799046" cy="113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103627" y="1628775"/>
            <a:ext cx="1903413" cy="5108909"/>
          </a:xfrm>
          <a:prstGeom prst="rect">
            <a:avLst/>
          </a:prstGeom>
          <a:noFill/>
          <a:ln w="9360">
            <a:solidFill>
              <a:srgbClr val="808080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>
              <a:lnSpc>
                <a:spcPct val="68000"/>
              </a:lnSpc>
              <a:spcBef>
                <a:spcPts val="8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1pPr>
            <a:lvl2pPr marL="742950" indent="-285750">
              <a:lnSpc>
                <a:spcPct val="68000"/>
              </a:lnSpc>
              <a:spcBef>
                <a:spcPts val="7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2pPr>
            <a:lvl3pPr marL="1143000" indent="-228600">
              <a:lnSpc>
                <a:spcPct val="68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3pPr>
            <a:lvl4pPr marL="1600200" indent="-228600">
              <a:lnSpc>
                <a:spcPct val="68000"/>
              </a:lnSpc>
              <a:spcBef>
                <a:spcPts val="5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4pPr>
            <a:lvl5pPr marL="2057400" indent="-228600">
              <a:lnSpc>
                <a:spcPct val="68000"/>
              </a:lnSpc>
              <a:spcBef>
                <a:spcPts val="500"/>
              </a:spcBef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5pPr>
            <a:lvl6pPr marL="25146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6pPr>
            <a:lvl7pPr marL="29718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7pPr>
            <a:lvl8pPr marL="34290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8pPr>
            <a:lvl9pPr marL="3886200" indent="-228600" defTabSz="449263" eaLnBrk="0" fontAlgn="base" hangingPunct="0">
              <a:lnSpc>
                <a:spcPct val="68000"/>
              </a:lnSpc>
              <a:spcBef>
                <a:spcPts val="5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Times New Roman" panose="02020603050405020304" pitchFamily="18" charset="0"/>
                <a:ea typeface="DejaVu LGC Sans" charset="0"/>
                <a:cs typeface="DejaVu LGC Sans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2000" dirty="0" err="1">
                <a:latin typeface="Century Gothic" charset="0"/>
                <a:ea typeface="Century Gothic" charset="0"/>
                <a:cs typeface="Century Gothic" charset="0"/>
              </a:rPr>
              <a:t>Kirkeåret</a:t>
            </a:r>
            <a:r>
              <a:rPr lang="en-GB" sz="20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latin typeface="Century Gothic" charset="0"/>
                <a:ea typeface="Century Gothic" charset="0"/>
                <a:cs typeface="Century Gothic" charset="0"/>
              </a:rPr>
              <a:t>er</a:t>
            </a:r>
            <a:r>
              <a:rPr lang="en-GB" sz="20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u="sng" dirty="0" err="1">
                <a:latin typeface="Century Gothic" charset="0"/>
                <a:ea typeface="Century Gothic" charset="0"/>
                <a:cs typeface="Century Gothic" charset="0"/>
              </a:rPr>
              <a:t>grodd</a:t>
            </a:r>
            <a:r>
              <a:rPr lang="en-GB" sz="2000" u="sng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u="sng" dirty="0" err="1">
                <a:latin typeface="Century Gothic" charset="0"/>
                <a:ea typeface="Century Gothic" charset="0"/>
                <a:cs typeface="Century Gothic" charset="0"/>
              </a:rPr>
              <a:t>sammen</a:t>
            </a:r>
            <a:r>
              <a:rPr lang="en-GB" sz="20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latin typeface="Century Gothic" charset="0"/>
                <a:ea typeface="Century Gothic" charset="0"/>
                <a:cs typeface="Century Gothic" charset="0"/>
              </a:rPr>
              <a:t>gjennom</a:t>
            </a:r>
            <a:r>
              <a:rPr lang="en-GB" sz="2000" dirty="0">
                <a:latin typeface="Century Gothic" charset="0"/>
                <a:ea typeface="Century Gothic" charset="0"/>
                <a:cs typeface="Century Gothic" charset="0"/>
              </a:rPr>
              <a:t> 2000 </a:t>
            </a:r>
            <a:r>
              <a:rPr lang="en-GB" sz="2000" dirty="0" err="1">
                <a:latin typeface="Century Gothic" charset="0"/>
                <a:ea typeface="Century Gothic" charset="0"/>
                <a:cs typeface="Century Gothic" charset="0"/>
              </a:rPr>
              <a:t>år</a:t>
            </a:r>
            <a:r>
              <a:rPr lang="en-GB" sz="2000" dirty="0" smtClean="0"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  <a:buNone/>
            </a:pPr>
            <a:endParaRPr lang="en-GB" sz="2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2000" dirty="0" err="1">
                <a:latin typeface="Century Gothic" charset="0"/>
                <a:ea typeface="Century Gothic" charset="0"/>
                <a:cs typeface="Century Gothic" charset="0"/>
              </a:rPr>
              <a:t>Står</a:t>
            </a:r>
            <a:r>
              <a:rPr lang="en-GB" sz="20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latin typeface="Century Gothic" charset="0"/>
                <a:ea typeface="Century Gothic" charset="0"/>
                <a:cs typeface="Century Gothic" charset="0"/>
              </a:rPr>
              <a:t>kirkeåret</a:t>
            </a:r>
            <a:r>
              <a:rPr lang="en-GB" sz="20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GB" sz="2000" dirty="0">
                <a:latin typeface="Century Gothic" charset="0"/>
                <a:ea typeface="Century Gothic" charset="0"/>
                <a:cs typeface="Century Gothic" charset="0"/>
              </a:rPr>
              <a:t> fare for </a:t>
            </a:r>
            <a:r>
              <a:rPr lang="en-GB" sz="2000" dirty="0" err="1">
                <a:latin typeface="Century Gothic" charset="0"/>
                <a:ea typeface="Century Gothic" charset="0"/>
                <a:cs typeface="Century Gothic" charset="0"/>
              </a:rPr>
              <a:t>å</a:t>
            </a:r>
            <a:r>
              <a:rPr lang="en-GB" sz="20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dirty="0" err="1">
                <a:latin typeface="Century Gothic" charset="0"/>
                <a:ea typeface="Century Gothic" charset="0"/>
                <a:cs typeface="Century Gothic" charset="0"/>
              </a:rPr>
              <a:t>bli</a:t>
            </a:r>
            <a:r>
              <a:rPr lang="en-GB" sz="20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GB" sz="2000" u="sng" dirty="0" err="1">
                <a:latin typeface="Century Gothic" charset="0"/>
                <a:ea typeface="Century Gothic" charset="0"/>
                <a:cs typeface="Century Gothic" charset="0"/>
              </a:rPr>
              <a:t>overgrodd</a:t>
            </a:r>
            <a:r>
              <a:rPr lang="en-GB" sz="2000" dirty="0">
                <a:latin typeface="Century Gothic" charset="0"/>
                <a:ea typeface="Century Gothic" charset="0"/>
                <a:cs typeface="Century Gothic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65663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1394</Words>
  <Application>Microsoft Macintosh PowerPoint</Application>
  <PresentationFormat>Widescreen</PresentationFormat>
  <Paragraphs>407</Paragraphs>
  <Slides>21</Slides>
  <Notes>18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30" baseType="lpstr">
      <vt:lpstr>Calibri</vt:lpstr>
      <vt:lpstr>Calibri Light</vt:lpstr>
      <vt:lpstr>Century Gothic</vt:lpstr>
      <vt:lpstr>Comic Sans MS</vt:lpstr>
      <vt:lpstr>DejaVu LGC Sans</vt:lpstr>
      <vt:lpstr>Times New Roman</vt:lpstr>
      <vt:lpstr>Wingdings</vt:lpstr>
      <vt:lpstr>Arial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Harald Kaasa Hammer</dc:creator>
  <cp:lastModifiedBy>Harald Kaasa Hammer</cp:lastModifiedBy>
  <cp:revision>53</cp:revision>
  <cp:lastPrinted>2016-05-24T18:42:21Z</cp:lastPrinted>
  <dcterms:created xsi:type="dcterms:W3CDTF">2016-03-30T10:51:54Z</dcterms:created>
  <dcterms:modified xsi:type="dcterms:W3CDTF">2016-06-06T10:23:59Z</dcterms:modified>
</cp:coreProperties>
</file>